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3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BDE165-9CE7-4B6B-A68E-FE57BC770782}" type="doc">
      <dgm:prSet loTypeId="urn:microsoft.com/office/officeart/2005/8/layout/vList6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82997053-A43A-4606-B534-689BC45B71EA}">
      <dgm:prSet phldrT="[Текст]"/>
      <dgm:spPr/>
      <dgm:t>
        <a:bodyPr/>
        <a:lstStyle/>
        <a:p>
          <a:r>
            <a:rPr lang="uk-UA"/>
            <a:t>Атестація є</a:t>
          </a:r>
          <a:endParaRPr lang="ru-RU"/>
        </a:p>
      </dgm:t>
    </dgm:pt>
    <dgm:pt modelId="{24395EF8-46F9-49E7-8306-E484269138C6}" type="parTrans" cxnId="{A9F964EE-7A7C-4B7B-A08D-DF238FAF9647}">
      <dgm:prSet/>
      <dgm:spPr/>
      <dgm:t>
        <a:bodyPr/>
        <a:lstStyle/>
        <a:p>
          <a:endParaRPr lang="ru-RU"/>
        </a:p>
      </dgm:t>
    </dgm:pt>
    <dgm:pt modelId="{5E6EDDCB-41F7-40AC-BE18-9E4171270E13}" type="sibTrans" cxnId="{A9F964EE-7A7C-4B7B-A08D-DF238FAF9647}">
      <dgm:prSet/>
      <dgm:spPr/>
      <dgm:t>
        <a:bodyPr/>
        <a:lstStyle/>
        <a:p>
          <a:endParaRPr lang="ru-RU"/>
        </a:p>
      </dgm:t>
    </dgm:pt>
    <dgm:pt modelId="{E4EB520A-F31B-425D-AD2A-3CADEC408669}">
      <dgm:prSet phldrT="[Текст]"/>
      <dgm:spPr/>
      <dgm:t>
        <a:bodyPr/>
        <a:lstStyle/>
        <a:p>
          <a:r>
            <a:rPr lang="uk-UA"/>
            <a:t>Атестація</a:t>
          </a:r>
          <a:endParaRPr lang="ru-RU"/>
        </a:p>
      </dgm:t>
    </dgm:pt>
    <dgm:pt modelId="{394EE0F6-05D8-499E-9EFA-9999E8D3A2BB}" type="parTrans" cxnId="{899DAB87-F523-410B-B385-2598CAE6700B}">
      <dgm:prSet/>
      <dgm:spPr/>
      <dgm:t>
        <a:bodyPr/>
        <a:lstStyle/>
        <a:p>
          <a:endParaRPr lang="ru-RU"/>
        </a:p>
      </dgm:t>
    </dgm:pt>
    <dgm:pt modelId="{0CE4DE4A-4750-44B0-8087-14CCB37EA880}" type="sibTrans" cxnId="{899DAB87-F523-410B-B385-2598CAE6700B}">
      <dgm:prSet/>
      <dgm:spPr/>
      <dgm:t>
        <a:bodyPr/>
        <a:lstStyle/>
        <a:p>
          <a:endParaRPr lang="ru-RU"/>
        </a:p>
      </dgm:t>
    </dgm:pt>
    <dgm:pt modelId="{6D6BAD99-CB8E-4EF5-B8DE-04A77D822F31}">
      <dgm:prSet phldrT="[Текст]" custT="1"/>
      <dgm:spPr/>
      <dgm:t>
        <a:bodyPr/>
        <a:lstStyle/>
        <a:p>
          <a:r>
            <a:rPr lang="uk-UA" sz="3600" dirty="0" err="1"/>
            <a:t>Обов</a:t>
          </a:r>
          <a:r>
            <a:rPr lang="en-US" sz="3600" dirty="0"/>
            <a:t>'</a:t>
          </a:r>
          <a:r>
            <a:rPr lang="ru-RU" sz="3600" dirty="0" err="1"/>
            <a:t>язковою</a:t>
          </a:r>
          <a:endParaRPr lang="ru-RU" sz="3600" dirty="0"/>
        </a:p>
      </dgm:t>
    </dgm:pt>
    <dgm:pt modelId="{EA02461F-817F-4DD8-A99E-0AF199C8FC23}" type="parTrans" cxnId="{F8EACD14-2B96-4ACB-8D98-1B50ED37184B}">
      <dgm:prSet/>
      <dgm:spPr/>
      <dgm:t>
        <a:bodyPr/>
        <a:lstStyle/>
        <a:p>
          <a:endParaRPr lang="ru-RU"/>
        </a:p>
      </dgm:t>
    </dgm:pt>
    <dgm:pt modelId="{8B305B58-1CD0-470C-ACF7-85572AFC9162}" type="sibTrans" cxnId="{F8EACD14-2B96-4ACB-8D98-1B50ED37184B}">
      <dgm:prSet/>
      <dgm:spPr/>
      <dgm:t>
        <a:bodyPr/>
        <a:lstStyle/>
        <a:p>
          <a:endParaRPr lang="ru-RU"/>
        </a:p>
      </dgm:t>
    </dgm:pt>
    <dgm:pt modelId="{0A51DE96-6424-4B27-9EFC-5607CBCBE18A}">
      <dgm:prSet phldrT="[Текст]" custT="1"/>
      <dgm:spPr/>
      <dgm:t>
        <a:bodyPr/>
        <a:lstStyle/>
        <a:p>
          <a:endParaRPr lang="ru-RU" sz="2000" dirty="0"/>
        </a:p>
      </dgm:t>
    </dgm:pt>
    <dgm:pt modelId="{49EC8394-020B-42ED-88A7-6756A9693310}" type="parTrans" cxnId="{07DDE8AF-37C4-4A5E-B985-2CBC8AC4A03E}">
      <dgm:prSet/>
      <dgm:spPr/>
      <dgm:t>
        <a:bodyPr/>
        <a:lstStyle/>
        <a:p>
          <a:endParaRPr lang="ru-RU"/>
        </a:p>
      </dgm:t>
    </dgm:pt>
    <dgm:pt modelId="{E956F6E2-2D66-4F7C-91E0-B0FD2637A133}" type="sibTrans" cxnId="{07DDE8AF-37C4-4A5E-B985-2CBC8AC4A03E}">
      <dgm:prSet/>
      <dgm:spPr/>
      <dgm:t>
        <a:bodyPr/>
        <a:lstStyle/>
        <a:p>
          <a:endParaRPr lang="ru-RU"/>
        </a:p>
      </dgm:t>
    </dgm:pt>
    <dgm:pt modelId="{69BEDFBE-4038-48B7-82AA-30EFF8C53353}">
      <dgm:prSet phldrT="[Текст]" custT="1"/>
      <dgm:spPr/>
      <dgm:t>
        <a:bodyPr/>
        <a:lstStyle/>
        <a:p>
          <a:endParaRPr lang="ru-RU" sz="2000"/>
        </a:p>
      </dgm:t>
    </dgm:pt>
    <dgm:pt modelId="{4A99B223-A09C-46EA-86E0-CB37486666E9}" type="parTrans" cxnId="{55972A35-CD04-4575-B84C-0F1C29FF10C2}">
      <dgm:prSet/>
      <dgm:spPr/>
      <dgm:t>
        <a:bodyPr/>
        <a:lstStyle/>
        <a:p>
          <a:endParaRPr lang="ru-RU"/>
        </a:p>
      </dgm:t>
    </dgm:pt>
    <dgm:pt modelId="{95ECC331-236D-4C02-82D1-D9477F4162CD}" type="sibTrans" cxnId="{55972A35-CD04-4575-B84C-0F1C29FF10C2}">
      <dgm:prSet/>
      <dgm:spPr/>
      <dgm:t>
        <a:bodyPr/>
        <a:lstStyle/>
        <a:p>
          <a:endParaRPr lang="ru-RU"/>
        </a:p>
      </dgm:t>
    </dgm:pt>
    <dgm:pt modelId="{45756CE9-AAEA-4F32-8892-D524B7EEDD91}">
      <dgm:prSet phldrT="[Текст]" custT="1"/>
      <dgm:spPr/>
      <dgm:t>
        <a:bodyPr/>
        <a:lstStyle/>
        <a:p>
          <a:endParaRPr lang="ru-RU" sz="2000" dirty="0"/>
        </a:p>
      </dgm:t>
    </dgm:pt>
    <dgm:pt modelId="{1C47426E-326D-4BB6-8846-A8A65E36D0F8}" type="parTrans" cxnId="{D33676A1-8A7B-4622-A33A-577A1F030D8E}">
      <dgm:prSet/>
      <dgm:spPr/>
      <dgm:t>
        <a:bodyPr/>
        <a:lstStyle/>
        <a:p>
          <a:endParaRPr lang="ru-RU"/>
        </a:p>
      </dgm:t>
    </dgm:pt>
    <dgm:pt modelId="{42AC1C4E-DADE-4A3C-B42A-7A9536FA468C}" type="sibTrans" cxnId="{D33676A1-8A7B-4622-A33A-577A1F030D8E}">
      <dgm:prSet/>
      <dgm:spPr/>
      <dgm:t>
        <a:bodyPr/>
        <a:lstStyle/>
        <a:p>
          <a:endParaRPr lang="ru-RU"/>
        </a:p>
      </dgm:t>
    </dgm:pt>
    <dgm:pt modelId="{134EDD9D-BDCB-4AD9-90A1-1663AA3AAADA}">
      <dgm:prSet phldrT="[Текст]" custT="1"/>
      <dgm:spPr/>
      <dgm:t>
        <a:bodyPr/>
        <a:lstStyle/>
        <a:p>
          <a:endParaRPr lang="ru-RU" sz="2000" dirty="0"/>
        </a:p>
      </dgm:t>
    </dgm:pt>
    <dgm:pt modelId="{0E8ABC28-3AA4-4AA4-B43D-E6237F944453}" type="parTrans" cxnId="{89D934B9-3EDC-42C4-BD17-B36E424DE450}">
      <dgm:prSet/>
      <dgm:spPr/>
      <dgm:t>
        <a:bodyPr/>
        <a:lstStyle/>
        <a:p>
          <a:endParaRPr lang="ru-RU"/>
        </a:p>
      </dgm:t>
    </dgm:pt>
    <dgm:pt modelId="{71F1F1A5-6C8E-405A-B2C4-54CB0A6384EE}" type="sibTrans" cxnId="{89D934B9-3EDC-42C4-BD17-B36E424DE450}">
      <dgm:prSet/>
      <dgm:spPr/>
      <dgm:t>
        <a:bodyPr/>
        <a:lstStyle/>
        <a:p>
          <a:endParaRPr lang="ru-RU"/>
        </a:p>
      </dgm:t>
    </dgm:pt>
    <dgm:pt modelId="{B8445A12-BC4A-4102-AF63-FB4E68F1AFC5}">
      <dgm:prSet phldrT="[Текст]" custT="1"/>
      <dgm:spPr/>
      <dgm:t>
        <a:bodyPr/>
        <a:lstStyle/>
        <a:p>
          <a:endParaRPr lang="ru-RU" sz="2000" dirty="0"/>
        </a:p>
      </dgm:t>
    </dgm:pt>
    <dgm:pt modelId="{D24A2549-0574-49B2-B69B-C72057AC212E}" type="parTrans" cxnId="{DE4AA22A-0E36-45EC-B13C-8063B278624E}">
      <dgm:prSet/>
      <dgm:spPr/>
      <dgm:t>
        <a:bodyPr/>
        <a:lstStyle/>
        <a:p>
          <a:endParaRPr lang="ru-RU"/>
        </a:p>
      </dgm:t>
    </dgm:pt>
    <dgm:pt modelId="{AB048519-E771-44BB-BE2D-7DF0219B48B5}" type="sibTrans" cxnId="{DE4AA22A-0E36-45EC-B13C-8063B278624E}">
      <dgm:prSet/>
      <dgm:spPr/>
      <dgm:t>
        <a:bodyPr/>
        <a:lstStyle/>
        <a:p>
          <a:endParaRPr lang="ru-RU"/>
        </a:p>
      </dgm:t>
    </dgm:pt>
    <dgm:pt modelId="{88A74AF1-C32A-4788-AE74-F4DDCE0671E0}">
      <dgm:prSet phldrT="[Текст]" custT="1"/>
      <dgm:spPr/>
      <dgm:t>
        <a:bodyPr/>
        <a:lstStyle/>
        <a:p>
          <a:r>
            <a:rPr lang="ru-RU" sz="3600" dirty="0" err="1" smtClean="0"/>
            <a:t>Здійснюється</a:t>
          </a:r>
          <a:r>
            <a:rPr lang="ru-RU" sz="3600" dirty="0" smtClean="0"/>
            <a:t> </a:t>
          </a:r>
          <a:r>
            <a:rPr lang="ru-RU" sz="3600" dirty="0" err="1" smtClean="0"/>
            <a:t>посл</a:t>
          </a:r>
          <a:r>
            <a:rPr lang="uk-UA" sz="3600" dirty="0" smtClean="0"/>
            <a:t>і</a:t>
          </a:r>
          <a:r>
            <a:rPr lang="ru-RU" sz="3600" dirty="0" err="1" smtClean="0"/>
            <a:t>довно</a:t>
          </a:r>
          <a:r>
            <a:rPr lang="ru-RU" sz="3600" dirty="0" smtClean="0"/>
            <a:t>  </a:t>
          </a:r>
          <a:endParaRPr lang="ru-RU" sz="2000" dirty="0"/>
        </a:p>
      </dgm:t>
    </dgm:pt>
    <dgm:pt modelId="{A211979F-21E8-423B-9205-03149A26CD64}" type="parTrans" cxnId="{280D2CFB-EFE0-45C9-AE18-027151D8BDE7}">
      <dgm:prSet/>
      <dgm:spPr/>
      <dgm:t>
        <a:bodyPr/>
        <a:lstStyle/>
        <a:p>
          <a:endParaRPr lang="ru-RU"/>
        </a:p>
      </dgm:t>
    </dgm:pt>
    <dgm:pt modelId="{33463E81-C85F-4D36-BD56-8BED920C9878}" type="sibTrans" cxnId="{280D2CFB-EFE0-45C9-AE18-027151D8BDE7}">
      <dgm:prSet/>
      <dgm:spPr/>
      <dgm:t>
        <a:bodyPr/>
        <a:lstStyle/>
        <a:p>
          <a:endParaRPr lang="ru-RU"/>
        </a:p>
      </dgm:t>
    </dgm:pt>
    <dgm:pt modelId="{4D1A14C7-7A8C-4894-B663-272237969261}" type="pres">
      <dgm:prSet presAssocID="{01BDE165-9CE7-4B6B-A68E-FE57BC77078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76CA6BF-7286-487A-A23E-0B2F26F710DA}" type="pres">
      <dgm:prSet presAssocID="{82997053-A43A-4606-B534-689BC45B71EA}" presName="linNode" presStyleCnt="0"/>
      <dgm:spPr/>
      <dgm:t>
        <a:bodyPr/>
        <a:lstStyle/>
        <a:p>
          <a:endParaRPr lang="ru-RU"/>
        </a:p>
      </dgm:t>
    </dgm:pt>
    <dgm:pt modelId="{6964A71A-6EE7-43CC-AD61-284954E119A8}" type="pres">
      <dgm:prSet presAssocID="{82997053-A43A-4606-B534-689BC45B71E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3AEE9E-3B45-4EDF-A31F-7F8E76092CAB}" type="pres">
      <dgm:prSet presAssocID="{82997053-A43A-4606-B534-689BC45B71E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DCDC0-3C5A-4CC5-9807-3AF4F43A0F21}" type="pres">
      <dgm:prSet presAssocID="{5E6EDDCB-41F7-40AC-BE18-9E4171270E13}" presName="spacing" presStyleCnt="0"/>
      <dgm:spPr/>
      <dgm:t>
        <a:bodyPr/>
        <a:lstStyle/>
        <a:p>
          <a:endParaRPr lang="ru-RU"/>
        </a:p>
      </dgm:t>
    </dgm:pt>
    <dgm:pt modelId="{55283185-3845-4E33-92F2-DDDC8C524E6F}" type="pres">
      <dgm:prSet presAssocID="{E4EB520A-F31B-425D-AD2A-3CADEC408669}" presName="linNode" presStyleCnt="0"/>
      <dgm:spPr/>
      <dgm:t>
        <a:bodyPr/>
        <a:lstStyle/>
        <a:p>
          <a:endParaRPr lang="ru-RU"/>
        </a:p>
      </dgm:t>
    </dgm:pt>
    <dgm:pt modelId="{CDE34876-6673-422B-8B78-A410C4FE21F2}" type="pres">
      <dgm:prSet presAssocID="{E4EB520A-F31B-425D-AD2A-3CADEC40866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30BC7-3C3C-4F62-A373-16DC975C4D59}" type="pres">
      <dgm:prSet presAssocID="{E4EB520A-F31B-425D-AD2A-3CADEC40866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A9B4F7-92D7-44A0-A5C4-C23C55FC5651}" type="presOf" srcId="{88A74AF1-C32A-4788-AE74-F4DDCE0671E0}" destId="{BC530BC7-3C3C-4F62-A373-16DC975C4D59}" srcOrd="0" destOrd="2" presId="urn:microsoft.com/office/officeart/2005/8/layout/vList6"/>
    <dgm:cxn modelId="{F8EACD14-2B96-4ACB-8D98-1B50ED37184B}" srcId="{82997053-A43A-4606-B534-689BC45B71EA}" destId="{6D6BAD99-CB8E-4EF5-B8DE-04A77D822F31}" srcOrd="3" destOrd="0" parTransId="{EA02461F-817F-4DD8-A99E-0AF199C8FC23}" sibTransId="{8B305B58-1CD0-470C-ACF7-85572AFC9162}"/>
    <dgm:cxn modelId="{CCBC068F-D198-4AB8-B98A-C220A42F4A35}" type="presOf" srcId="{6D6BAD99-CB8E-4EF5-B8DE-04A77D822F31}" destId="{5F3AEE9E-3B45-4EDF-A31F-7F8E76092CAB}" srcOrd="0" destOrd="3" presId="urn:microsoft.com/office/officeart/2005/8/layout/vList6"/>
    <dgm:cxn modelId="{899DAB87-F523-410B-B385-2598CAE6700B}" srcId="{01BDE165-9CE7-4B6B-A68E-FE57BC770782}" destId="{E4EB520A-F31B-425D-AD2A-3CADEC408669}" srcOrd="1" destOrd="0" parTransId="{394EE0F6-05D8-499E-9EFA-9999E8D3A2BB}" sibTransId="{0CE4DE4A-4750-44B0-8087-14CCB37EA880}"/>
    <dgm:cxn modelId="{9DF5FDDF-A031-4BB0-8090-1A4A81DF9245}" type="presOf" srcId="{82997053-A43A-4606-B534-689BC45B71EA}" destId="{6964A71A-6EE7-43CC-AD61-284954E119A8}" srcOrd="0" destOrd="0" presId="urn:microsoft.com/office/officeart/2005/8/layout/vList6"/>
    <dgm:cxn modelId="{B7EA79B0-530F-4232-905E-6843BE6F267B}" type="presOf" srcId="{B8445A12-BC4A-4102-AF63-FB4E68F1AFC5}" destId="{BC530BC7-3C3C-4F62-A373-16DC975C4D59}" srcOrd="0" destOrd="1" presId="urn:microsoft.com/office/officeart/2005/8/layout/vList6"/>
    <dgm:cxn modelId="{D33676A1-8A7B-4622-A33A-577A1F030D8E}" srcId="{82997053-A43A-4606-B534-689BC45B71EA}" destId="{45756CE9-AAEA-4F32-8892-D524B7EEDD91}" srcOrd="1" destOrd="0" parTransId="{1C47426E-326D-4BB6-8846-A8A65E36D0F8}" sibTransId="{42AC1C4E-DADE-4A3C-B42A-7A9536FA468C}"/>
    <dgm:cxn modelId="{429467B5-0C0D-4E80-BD69-841C0BE4F0BE}" type="presOf" srcId="{69BEDFBE-4038-48B7-82AA-30EFF8C53353}" destId="{BC530BC7-3C3C-4F62-A373-16DC975C4D59}" srcOrd="0" destOrd="0" presId="urn:microsoft.com/office/officeart/2005/8/layout/vList6"/>
    <dgm:cxn modelId="{07DDE8AF-37C4-4A5E-B985-2CBC8AC4A03E}" srcId="{82997053-A43A-4606-B534-689BC45B71EA}" destId="{0A51DE96-6424-4B27-9EFC-5607CBCBE18A}" srcOrd="0" destOrd="0" parTransId="{49EC8394-020B-42ED-88A7-6756A9693310}" sibTransId="{E956F6E2-2D66-4F7C-91E0-B0FD2637A133}"/>
    <dgm:cxn modelId="{5831CDFD-26A9-4105-BB1A-23E6A1D07015}" type="presOf" srcId="{134EDD9D-BDCB-4AD9-90A1-1663AA3AAADA}" destId="{5F3AEE9E-3B45-4EDF-A31F-7F8E76092CAB}" srcOrd="0" destOrd="2" presId="urn:microsoft.com/office/officeart/2005/8/layout/vList6"/>
    <dgm:cxn modelId="{55972A35-CD04-4575-B84C-0F1C29FF10C2}" srcId="{E4EB520A-F31B-425D-AD2A-3CADEC408669}" destId="{69BEDFBE-4038-48B7-82AA-30EFF8C53353}" srcOrd="0" destOrd="0" parTransId="{4A99B223-A09C-46EA-86E0-CB37486666E9}" sibTransId="{95ECC331-236D-4C02-82D1-D9477F4162CD}"/>
    <dgm:cxn modelId="{A9F964EE-7A7C-4B7B-A08D-DF238FAF9647}" srcId="{01BDE165-9CE7-4B6B-A68E-FE57BC770782}" destId="{82997053-A43A-4606-B534-689BC45B71EA}" srcOrd="0" destOrd="0" parTransId="{24395EF8-46F9-49E7-8306-E484269138C6}" sibTransId="{5E6EDDCB-41F7-40AC-BE18-9E4171270E13}"/>
    <dgm:cxn modelId="{4ED33007-FD7C-4F7D-9642-B8B904E287DA}" type="presOf" srcId="{45756CE9-AAEA-4F32-8892-D524B7EEDD91}" destId="{5F3AEE9E-3B45-4EDF-A31F-7F8E76092CAB}" srcOrd="0" destOrd="1" presId="urn:microsoft.com/office/officeart/2005/8/layout/vList6"/>
    <dgm:cxn modelId="{E57F3B7D-CA3E-4BB2-BD8E-FAA804CDA094}" type="presOf" srcId="{E4EB520A-F31B-425D-AD2A-3CADEC408669}" destId="{CDE34876-6673-422B-8B78-A410C4FE21F2}" srcOrd="0" destOrd="0" presId="urn:microsoft.com/office/officeart/2005/8/layout/vList6"/>
    <dgm:cxn modelId="{99066F98-12F3-49BA-901D-E1BBCC925A00}" type="presOf" srcId="{01BDE165-9CE7-4B6B-A68E-FE57BC770782}" destId="{4D1A14C7-7A8C-4894-B663-272237969261}" srcOrd="0" destOrd="0" presId="urn:microsoft.com/office/officeart/2005/8/layout/vList6"/>
    <dgm:cxn modelId="{41EED7F3-A654-4C05-8189-9E7CE846A2AB}" type="presOf" srcId="{0A51DE96-6424-4B27-9EFC-5607CBCBE18A}" destId="{5F3AEE9E-3B45-4EDF-A31F-7F8E76092CAB}" srcOrd="0" destOrd="0" presId="urn:microsoft.com/office/officeart/2005/8/layout/vList6"/>
    <dgm:cxn modelId="{DE4AA22A-0E36-45EC-B13C-8063B278624E}" srcId="{E4EB520A-F31B-425D-AD2A-3CADEC408669}" destId="{B8445A12-BC4A-4102-AF63-FB4E68F1AFC5}" srcOrd="1" destOrd="0" parTransId="{D24A2549-0574-49B2-B69B-C72057AC212E}" sibTransId="{AB048519-E771-44BB-BE2D-7DF0219B48B5}"/>
    <dgm:cxn modelId="{89D934B9-3EDC-42C4-BD17-B36E424DE450}" srcId="{82997053-A43A-4606-B534-689BC45B71EA}" destId="{134EDD9D-BDCB-4AD9-90A1-1663AA3AAADA}" srcOrd="2" destOrd="0" parTransId="{0E8ABC28-3AA4-4AA4-B43D-E6237F944453}" sibTransId="{71F1F1A5-6C8E-405A-B2C4-54CB0A6384EE}"/>
    <dgm:cxn modelId="{280D2CFB-EFE0-45C9-AE18-027151D8BDE7}" srcId="{E4EB520A-F31B-425D-AD2A-3CADEC408669}" destId="{88A74AF1-C32A-4788-AE74-F4DDCE0671E0}" srcOrd="2" destOrd="0" parTransId="{A211979F-21E8-423B-9205-03149A26CD64}" sibTransId="{33463E81-C85F-4D36-BD56-8BED920C9878}"/>
    <dgm:cxn modelId="{67AD8CFD-65D1-46A0-BD9C-B968296B3616}" type="presParOf" srcId="{4D1A14C7-7A8C-4894-B663-272237969261}" destId="{A76CA6BF-7286-487A-A23E-0B2F26F710DA}" srcOrd="0" destOrd="0" presId="urn:microsoft.com/office/officeart/2005/8/layout/vList6"/>
    <dgm:cxn modelId="{95464255-53F6-4A7B-8C5A-9560064AD410}" type="presParOf" srcId="{A76CA6BF-7286-487A-A23E-0B2F26F710DA}" destId="{6964A71A-6EE7-43CC-AD61-284954E119A8}" srcOrd="0" destOrd="0" presId="urn:microsoft.com/office/officeart/2005/8/layout/vList6"/>
    <dgm:cxn modelId="{0C998FB8-36FF-478E-9344-39C5494D95A0}" type="presParOf" srcId="{A76CA6BF-7286-487A-A23E-0B2F26F710DA}" destId="{5F3AEE9E-3B45-4EDF-A31F-7F8E76092CAB}" srcOrd="1" destOrd="0" presId="urn:microsoft.com/office/officeart/2005/8/layout/vList6"/>
    <dgm:cxn modelId="{8C207BE6-D5A8-4DF4-A4CD-B051440AB830}" type="presParOf" srcId="{4D1A14C7-7A8C-4894-B663-272237969261}" destId="{759DCDC0-3C5A-4CC5-9807-3AF4F43A0F21}" srcOrd="1" destOrd="0" presId="urn:microsoft.com/office/officeart/2005/8/layout/vList6"/>
    <dgm:cxn modelId="{7E824A3B-978A-484B-94ED-2E4CEE046930}" type="presParOf" srcId="{4D1A14C7-7A8C-4894-B663-272237969261}" destId="{55283185-3845-4E33-92F2-DDDC8C524E6F}" srcOrd="2" destOrd="0" presId="urn:microsoft.com/office/officeart/2005/8/layout/vList6"/>
    <dgm:cxn modelId="{C075126A-DBB2-4C8F-9A7F-12E140A19ED2}" type="presParOf" srcId="{55283185-3845-4E33-92F2-DDDC8C524E6F}" destId="{CDE34876-6673-422B-8B78-A410C4FE21F2}" srcOrd="0" destOrd="0" presId="urn:microsoft.com/office/officeart/2005/8/layout/vList6"/>
    <dgm:cxn modelId="{E08476A4-0C82-450F-A0BA-19661ECDF91D}" type="presParOf" srcId="{55283185-3845-4E33-92F2-DDDC8C524E6F}" destId="{BC530BC7-3C3C-4F62-A373-16DC975C4D5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619990D-EC6D-442D-B332-C16E87A498F4}" type="doc">
      <dgm:prSet loTypeId="urn:microsoft.com/office/officeart/2005/8/layout/vList6" loCatId="process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11A80E36-15A7-4191-9986-8E2B074CE852}">
      <dgm:prSet phldrT="[Текст]"/>
      <dgm:spPr/>
      <dgm:t>
        <a:bodyPr/>
        <a:lstStyle/>
        <a:p>
          <a:pPr algn="l"/>
          <a:r>
            <a:rPr lang="ru-RU"/>
            <a:t>Атестуються на загальних підставах</a:t>
          </a:r>
        </a:p>
      </dgm:t>
    </dgm:pt>
    <dgm:pt modelId="{6206BC87-E0B0-4F1E-A7DE-3D8810A62F87}" type="parTrans" cxnId="{A1147931-7231-4612-A0E8-220927F0967E}">
      <dgm:prSet/>
      <dgm:spPr/>
      <dgm:t>
        <a:bodyPr/>
        <a:lstStyle/>
        <a:p>
          <a:endParaRPr lang="ru-RU"/>
        </a:p>
      </dgm:t>
    </dgm:pt>
    <dgm:pt modelId="{34C99B37-3CBD-40E8-A0A0-62403F2EFE04}" type="sibTrans" cxnId="{A1147931-7231-4612-A0E8-220927F0967E}">
      <dgm:prSet/>
      <dgm:spPr/>
      <dgm:t>
        <a:bodyPr/>
        <a:lstStyle/>
        <a:p>
          <a:endParaRPr lang="ru-RU"/>
        </a:p>
      </dgm:t>
    </dgm:pt>
    <dgm:pt modelId="{DEBA049D-B4A6-4171-999A-7E4B5723A85F}">
      <dgm:prSet phldrT="[Текст]" custT="1"/>
      <dgm:spPr/>
      <dgm:t>
        <a:bodyPr/>
        <a:lstStyle/>
        <a:p>
          <a:r>
            <a:rPr lang="ru-RU" sz="2400" dirty="0" err="1"/>
            <a:t>Педагогічні</a:t>
          </a:r>
          <a:r>
            <a:rPr lang="ru-RU" sz="2400" dirty="0"/>
            <a:t> </a:t>
          </a:r>
          <a:r>
            <a:rPr lang="ru-RU" sz="2400" dirty="0" err="1"/>
            <a:t>працівники</a:t>
          </a:r>
          <a:r>
            <a:rPr lang="ru-RU" sz="2400" dirty="0"/>
            <a:t>, </a:t>
          </a:r>
          <a:r>
            <a:rPr lang="ru-RU" sz="2400" dirty="0" err="1"/>
            <a:t>які</a:t>
          </a:r>
          <a:r>
            <a:rPr lang="ru-RU" sz="2400" dirty="0"/>
            <a:t> </a:t>
          </a:r>
          <a:r>
            <a:rPr lang="ru-RU" sz="2400" dirty="0" err="1"/>
            <a:t>працюють</a:t>
          </a:r>
          <a:r>
            <a:rPr lang="ru-RU" sz="2400" dirty="0"/>
            <a:t> у </a:t>
          </a:r>
          <a:r>
            <a:rPr lang="ru-RU" sz="2400" dirty="0" err="1"/>
            <a:t>навчальних</a:t>
          </a:r>
          <a:r>
            <a:rPr lang="ru-RU" sz="2400" dirty="0"/>
            <a:t> закладах за </a:t>
          </a:r>
          <a:r>
            <a:rPr lang="ru-RU" sz="2400" dirty="0" err="1"/>
            <a:t>сумісництвом</a:t>
          </a:r>
          <a:r>
            <a:rPr lang="ru-RU" sz="2400" dirty="0"/>
            <a:t> </a:t>
          </a:r>
          <a:r>
            <a:rPr lang="ru-RU" sz="2400" dirty="0" err="1"/>
            <a:t>або</a:t>
          </a:r>
          <a:r>
            <a:rPr lang="ru-RU" sz="2400" dirty="0"/>
            <a:t> на </a:t>
          </a:r>
          <a:r>
            <a:rPr lang="ru-RU" sz="2400" dirty="0" err="1"/>
            <a:t>умовах</a:t>
          </a:r>
          <a:r>
            <a:rPr lang="ru-RU" sz="2400" dirty="0"/>
            <a:t> строкового трудового договору</a:t>
          </a:r>
        </a:p>
      </dgm:t>
    </dgm:pt>
    <dgm:pt modelId="{49F4532A-0671-4310-8672-9973CE5C4442}" type="parTrans" cxnId="{92DCC2E9-4CFE-46D6-9DA9-72F489F9F926}">
      <dgm:prSet/>
      <dgm:spPr/>
      <dgm:t>
        <a:bodyPr/>
        <a:lstStyle/>
        <a:p>
          <a:endParaRPr lang="ru-RU"/>
        </a:p>
      </dgm:t>
    </dgm:pt>
    <dgm:pt modelId="{2E3BC4C9-438A-48B8-AAA9-6011172DEAF5}" type="sibTrans" cxnId="{92DCC2E9-4CFE-46D6-9DA9-72F489F9F926}">
      <dgm:prSet/>
      <dgm:spPr/>
      <dgm:t>
        <a:bodyPr/>
        <a:lstStyle/>
        <a:p>
          <a:endParaRPr lang="ru-RU"/>
        </a:p>
      </dgm:t>
    </dgm:pt>
    <dgm:pt modelId="{8F81592A-D2E7-4854-AE70-93509AB4D5AB}">
      <dgm:prSet/>
      <dgm:spPr/>
      <dgm:t>
        <a:bodyPr/>
        <a:lstStyle/>
        <a:p>
          <a:pPr algn="l"/>
          <a:r>
            <a:rPr lang="ru-RU"/>
            <a:t>Атестація здійснюється з кожної із займаних посад</a:t>
          </a:r>
        </a:p>
      </dgm:t>
    </dgm:pt>
    <dgm:pt modelId="{BEBAC78B-737E-4365-AA35-7DD2BEB1AC13}" type="parTrans" cxnId="{83867D0A-9BDB-4091-A3F4-9056BF1D9335}">
      <dgm:prSet/>
      <dgm:spPr/>
      <dgm:t>
        <a:bodyPr/>
        <a:lstStyle/>
        <a:p>
          <a:endParaRPr lang="ru-RU"/>
        </a:p>
      </dgm:t>
    </dgm:pt>
    <dgm:pt modelId="{0338ED66-D19E-4B39-BB43-641B2B04EB85}" type="sibTrans" cxnId="{83867D0A-9BDB-4091-A3F4-9056BF1D9335}">
      <dgm:prSet/>
      <dgm:spPr/>
      <dgm:t>
        <a:bodyPr/>
        <a:lstStyle/>
        <a:p>
          <a:endParaRPr lang="ru-RU"/>
        </a:p>
      </dgm:t>
    </dgm:pt>
    <dgm:pt modelId="{05633E55-BE50-4E2E-A4A0-6AA83570E494}">
      <dgm:prSet custT="1"/>
      <dgm:spPr/>
      <dgm:t>
        <a:bodyPr/>
        <a:lstStyle/>
        <a:p>
          <a:r>
            <a:rPr lang="ru-RU" sz="2400" dirty="0"/>
            <a:t>При </a:t>
          </a:r>
          <a:r>
            <a:rPr lang="ru-RU" sz="2400" dirty="0" err="1"/>
            <a:t>суміщенні</a:t>
          </a:r>
          <a:r>
            <a:rPr lang="ru-RU" sz="2400" dirty="0"/>
            <a:t> </a:t>
          </a:r>
          <a:r>
            <a:rPr lang="ru-RU" sz="2400" dirty="0" err="1"/>
            <a:t>працівниками</a:t>
          </a:r>
          <a:r>
            <a:rPr lang="ru-RU" sz="2400" dirty="0"/>
            <a:t> </a:t>
          </a:r>
          <a:r>
            <a:rPr lang="ru-RU" sz="2400" dirty="0" err="1"/>
            <a:t>педагогічних</a:t>
          </a:r>
          <a:r>
            <a:rPr lang="ru-RU" sz="2400" dirty="0"/>
            <a:t> посад в одному </a:t>
          </a:r>
          <a:r>
            <a:rPr lang="ru-RU" sz="2400" dirty="0" err="1"/>
            <a:t>навчальному</a:t>
          </a:r>
          <a:r>
            <a:rPr lang="ru-RU" sz="2400" dirty="0"/>
            <a:t> </a:t>
          </a:r>
          <a:r>
            <a:rPr lang="ru-RU" sz="2400" dirty="0" err="1"/>
            <a:t>закладі</a:t>
          </a:r>
          <a:endParaRPr lang="ru-RU" sz="2400" dirty="0"/>
        </a:p>
      </dgm:t>
    </dgm:pt>
    <dgm:pt modelId="{BDCE327E-0D36-4D31-9527-4E7BEF653174}" type="parTrans" cxnId="{27828AD2-22F4-47B2-80CB-1E38259C0862}">
      <dgm:prSet/>
      <dgm:spPr/>
      <dgm:t>
        <a:bodyPr/>
        <a:lstStyle/>
        <a:p>
          <a:endParaRPr lang="ru-RU"/>
        </a:p>
      </dgm:t>
    </dgm:pt>
    <dgm:pt modelId="{DF79D08D-6A45-4401-95E3-5205BFAEFF11}" type="sibTrans" cxnId="{27828AD2-22F4-47B2-80CB-1E38259C0862}">
      <dgm:prSet/>
      <dgm:spPr/>
      <dgm:t>
        <a:bodyPr/>
        <a:lstStyle/>
        <a:p>
          <a:endParaRPr lang="ru-RU"/>
        </a:p>
      </dgm:t>
    </dgm:pt>
    <dgm:pt modelId="{67413CB2-916E-4244-AE73-AB555B146EAD}">
      <dgm:prSet phldrT="[Текст]" custT="1"/>
      <dgm:spPr/>
      <dgm:t>
        <a:bodyPr/>
        <a:lstStyle/>
        <a:p>
          <a:endParaRPr lang="ru-RU" sz="2400" dirty="0"/>
        </a:p>
      </dgm:t>
    </dgm:pt>
    <dgm:pt modelId="{493B6612-4AE8-49DC-8952-DF1AC474CE36}" type="parTrans" cxnId="{8AA362D4-8935-492D-A033-5702A2619B7B}">
      <dgm:prSet/>
      <dgm:spPr/>
    </dgm:pt>
    <dgm:pt modelId="{C1288A87-C586-455C-BFBE-39E0A0DE73FC}" type="sibTrans" cxnId="{8AA362D4-8935-492D-A033-5702A2619B7B}">
      <dgm:prSet/>
      <dgm:spPr/>
    </dgm:pt>
    <dgm:pt modelId="{FEE7D219-9745-456C-8E22-B9C569D32842}">
      <dgm:prSet custT="1"/>
      <dgm:spPr/>
      <dgm:t>
        <a:bodyPr/>
        <a:lstStyle/>
        <a:p>
          <a:endParaRPr lang="ru-RU" sz="2400" dirty="0"/>
        </a:p>
      </dgm:t>
    </dgm:pt>
    <dgm:pt modelId="{CFB5C202-B474-410A-8F38-E2470D5DBA2B}" type="parTrans" cxnId="{44B39F43-863B-4214-9310-B8758AED2B1C}">
      <dgm:prSet/>
      <dgm:spPr/>
    </dgm:pt>
    <dgm:pt modelId="{CBE66348-3A04-4F6E-A77D-BF112E75312E}" type="sibTrans" cxnId="{44B39F43-863B-4214-9310-B8758AED2B1C}">
      <dgm:prSet/>
      <dgm:spPr/>
    </dgm:pt>
    <dgm:pt modelId="{E318BEDD-A971-47E4-93E9-612F05FE3B34}" type="pres">
      <dgm:prSet presAssocID="{A619990D-EC6D-442D-B332-C16E87A498F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4DDAF17-F295-4310-9BBB-A602B4A90E55}" type="pres">
      <dgm:prSet presAssocID="{11A80E36-15A7-4191-9986-8E2B074CE852}" presName="linNode" presStyleCnt="0"/>
      <dgm:spPr/>
      <dgm:t>
        <a:bodyPr/>
        <a:lstStyle/>
        <a:p>
          <a:endParaRPr lang="ru-RU"/>
        </a:p>
      </dgm:t>
    </dgm:pt>
    <dgm:pt modelId="{7A73FCB9-9CD5-48A5-BF2C-FFE31854C543}" type="pres">
      <dgm:prSet presAssocID="{11A80E36-15A7-4191-9986-8E2B074CE852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DB5BC-9E9E-4BC3-9AD8-AA202A1FBE87}" type="pres">
      <dgm:prSet presAssocID="{11A80E36-15A7-4191-9986-8E2B074CE852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F69A9-2259-4514-B00A-6742F9D212E2}" type="pres">
      <dgm:prSet presAssocID="{34C99B37-3CBD-40E8-A0A0-62403F2EFE04}" presName="spacing" presStyleCnt="0"/>
      <dgm:spPr/>
      <dgm:t>
        <a:bodyPr/>
        <a:lstStyle/>
        <a:p>
          <a:endParaRPr lang="ru-RU"/>
        </a:p>
      </dgm:t>
    </dgm:pt>
    <dgm:pt modelId="{2902D615-3DE0-454C-AAC7-1013B4F9E299}" type="pres">
      <dgm:prSet presAssocID="{8F81592A-D2E7-4854-AE70-93509AB4D5AB}" presName="linNode" presStyleCnt="0"/>
      <dgm:spPr/>
      <dgm:t>
        <a:bodyPr/>
        <a:lstStyle/>
        <a:p>
          <a:endParaRPr lang="ru-RU"/>
        </a:p>
      </dgm:t>
    </dgm:pt>
    <dgm:pt modelId="{045EBE6E-40A3-4BC4-AA90-7DD55730F425}" type="pres">
      <dgm:prSet presAssocID="{8F81592A-D2E7-4854-AE70-93509AB4D5AB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BDEDC-82E5-425F-9FBD-5D35B711D3AE}" type="pres">
      <dgm:prSet presAssocID="{8F81592A-D2E7-4854-AE70-93509AB4D5A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D6665F-C4F6-4D69-B5BD-C63F17344757}" type="presOf" srcId="{05633E55-BE50-4E2E-A4A0-6AA83570E494}" destId="{4ADBDEDC-82E5-425F-9FBD-5D35B711D3AE}" srcOrd="0" destOrd="1" presId="urn:microsoft.com/office/officeart/2005/8/layout/vList6"/>
    <dgm:cxn modelId="{44B39F43-863B-4214-9310-B8758AED2B1C}" srcId="{8F81592A-D2E7-4854-AE70-93509AB4D5AB}" destId="{FEE7D219-9745-456C-8E22-B9C569D32842}" srcOrd="0" destOrd="0" parTransId="{CFB5C202-B474-410A-8F38-E2470D5DBA2B}" sibTransId="{CBE66348-3A04-4F6E-A77D-BF112E75312E}"/>
    <dgm:cxn modelId="{92CC9F4E-9BF2-4E6A-A3CC-4DA96528C824}" type="presOf" srcId="{DEBA049D-B4A6-4171-999A-7E4B5723A85F}" destId="{357DB5BC-9E9E-4BC3-9AD8-AA202A1FBE87}" srcOrd="0" destOrd="1" presId="urn:microsoft.com/office/officeart/2005/8/layout/vList6"/>
    <dgm:cxn modelId="{27828AD2-22F4-47B2-80CB-1E38259C0862}" srcId="{8F81592A-D2E7-4854-AE70-93509AB4D5AB}" destId="{05633E55-BE50-4E2E-A4A0-6AA83570E494}" srcOrd="1" destOrd="0" parTransId="{BDCE327E-0D36-4D31-9527-4E7BEF653174}" sibTransId="{DF79D08D-6A45-4401-95E3-5205BFAEFF11}"/>
    <dgm:cxn modelId="{0C068CED-B279-4505-A63C-86F5026DDEC3}" type="presOf" srcId="{67413CB2-916E-4244-AE73-AB555B146EAD}" destId="{357DB5BC-9E9E-4BC3-9AD8-AA202A1FBE87}" srcOrd="0" destOrd="0" presId="urn:microsoft.com/office/officeart/2005/8/layout/vList6"/>
    <dgm:cxn modelId="{7EB22E68-21C8-4B98-9B92-14544D1EA8C9}" type="presOf" srcId="{11A80E36-15A7-4191-9986-8E2B074CE852}" destId="{7A73FCB9-9CD5-48A5-BF2C-FFE31854C543}" srcOrd="0" destOrd="0" presId="urn:microsoft.com/office/officeart/2005/8/layout/vList6"/>
    <dgm:cxn modelId="{A1147931-7231-4612-A0E8-220927F0967E}" srcId="{A619990D-EC6D-442D-B332-C16E87A498F4}" destId="{11A80E36-15A7-4191-9986-8E2B074CE852}" srcOrd="0" destOrd="0" parTransId="{6206BC87-E0B0-4F1E-A7DE-3D8810A62F87}" sibTransId="{34C99B37-3CBD-40E8-A0A0-62403F2EFE04}"/>
    <dgm:cxn modelId="{022CA7EB-F8AC-469B-B643-E815AE2D6DC5}" type="presOf" srcId="{FEE7D219-9745-456C-8E22-B9C569D32842}" destId="{4ADBDEDC-82E5-425F-9FBD-5D35B711D3AE}" srcOrd="0" destOrd="0" presId="urn:microsoft.com/office/officeart/2005/8/layout/vList6"/>
    <dgm:cxn modelId="{83867D0A-9BDB-4091-A3F4-9056BF1D9335}" srcId="{A619990D-EC6D-442D-B332-C16E87A498F4}" destId="{8F81592A-D2E7-4854-AE70-93509AB4D5AB}" srcOrd="1" destOrd="0" parTransId="{BEBAC78B-737E-4365-AA35-7DD2BEB1AC13}" sibTransId="{0338ED66-D19E-4B39-BB43-641B2B04EB85}"/>
    <dgm:cxn modelId="{B446A4E1-40FD-452F-A1D3-68514CC85527}" type="presOf" srcId="{8F81592A-D2E7-4854-AE70-93509AB4D5AB}" destId="{045EBE6E-40A3-4BC4-AA90-7DD55730F425}" srcOrd="0" destOrd="0" presId="urn:microsoft.com/office/officeart/2005/8/layout/vList6"/>
    <dgm:cxn modelId="{92DCC2E9-4CFE-46D6-9DA9-72F489F9F926}" srcId="{11A80E36-15A7-4191-9986-8E2B074CE852}" destId="{DEBA049D-B4A6-4171-999A-7E4B5723A85F}" srcOrd="1" destOrd="0" parTransId="{49F4532A-0671-4310-8672-9973CE5C4442}" sibTransId="{2E3BC4C9-438A-48B8-AAA9-6011172DEAF5}"/>
    <dgm:cxn modelId="{1488E8F4-EEB7-4C96-B003-0BF3466680AD}" type="presOf" srcId="{A619990D-EC6D-442D-B332-C16E87A498F4}" destId="{E318BEDD-A971-47E4-93E9-612F05FE3B34}" srcOrd="0" destOrd="0" presId="urn:microsoft.com/office/officeart/2005/8/layout/vList6"/>
    <dgm:cxn modelId="{8AA362D4-8935-492D-A033-5702A2619B7B}" srcId="{11A80E36-15A7-4191-9986-8E2B074CE852}" destId="{67413CB2-916E-4244-AE73-AB555B146EAD}" srcOrd="0" destOrd="0" parTransId="{493B6612-4AE8-49DC-8952-DF1AC474CE36}" sibTransId="{C1288A87-C586-455C-BFBE-39E0A0DE73FC}"/>
    <dgm:cxn modelId="{929775CD-63E7-413C-B6E9-26BCB2DCB8B9}" type="presParOf" srcId="{E318BEDD-A971-47E4-93E9-612F05FE3B34}" destId="{14DDAF17-F295-4310-9BBB-A602B4A90E55}" srcOrd="0" destOrd="0" presId="urn:microsoft.com/office/officeart/2005/8/layout/vList6"/>
    <dgm:cxn modelId="{B38285A7-4E9F-4FAB-A888-9941483612C4}" type="presParOf" srcId="{14DDAF17-F295-4310-9BBB-A602B4A90E55}" destId="{7A73FCB9-9CD5-48A5-BF2C-FFE31854C543}" srcOrd="0" destOrd="0" presId="urn:microsoft.com/office/officeart/2005/8/layout/vList6"/>
    <dgm:cxn modelId="{8E601AA5-D9A8-4C58-B551-2AAA20CC6160}" type="presParOf" srcId="{14DDAF17-F295-4310-9BBB-A602B4A90E55}" destId="{357DB5BC-9E9E-4BC3-9AD8-AA202A1FBE87}" srcOrd="1" destOrd="0" presId="urn:microsoft.com/office/officeart/2005/8/layout/vList6"/>
    <dgm:cxn modelId="{39C39EC6-286F-4873-8F1F-64C5795FA9C6}" type="presParOf" srcId="{E318BEDD-A971-47E4-93E9-612F05FE3B34}" destId="{9A9F69A9-2259-4514-B00A-6742F9D212E2}" srcOrd="1" destOrd="0" presId="urn:microsoft.com/office/officeart/2005/8/layout/vList6"/>
    <dgm:cxn modelId="{FF19CD5C-E6FC-4B7C-BAF1-16DB7A34D719}" type="presParOf" srcId="{E318BEDD-A971-47E4-93E9-612F05FE3B34}" destId="{2902D615-3DE0-454C-AAC7-1013B4F9E299}" srcOrd="2" destOrd="0" presId="urn:microsoft.com/office/officeart/2005/8/layout/vList6"/>
    <dgm:cxn modelId="{CFE7E339-9D0C-473A-91D7-03FF7EE80FE0}" type="presParOf" srcId="{2902D615-3DE0-454C-AAC7-1013B4F9E299}" destId="{045EBE6E-40A3-4BC4-AA90-7DD55730F425}" srcOrd="0" destOrd="0" presId="urn:microsoft.com/office/officeart/2005/8/layout/vList6"/>
    <dgm:cxn modelId="{EEB03A1E-EF08-42F1-8783-0716A5D8E6D0}" type="presParOf" srcId="{2902D615-3DE0-454C-AAC7-1013B4F9E299}" destId="{4ADBDEDC-82E5-425F-9FBD-5D35B711D3A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7FB9D08-3D53-4B70-87C9-B1F606F27283}" type="doc">
      <dgm:prSet loTypeId="urn:microsoft.com/office/officeart/2005/8/layout/vList6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E66498A-568B-467C-AD54-CE77CBEF3EF3}">
      <dgm:prSet custT="1"/>
      <dgm:spPr/>
      <dgm:t>
        <a:bodyPr/>
        <a:lstStyle/>
        <a:p>
          <a:pPr algn="l">
            <a:spcAft>
              <a:spcPts val="0"/>
            </a:spcAft>
          </a:pPr>
          <a:r>
            <a:rPr lang="ru-RU" sz="1800" smtClean="0"/>
            <a:t>Атестуються з того предмета, який викладають за спеціальністю.</a:t>
          </a:r>
        </a:p>
        <a:p>
          <a:pPr algn="l">
            <a:spcAft>
              <a:spcPts val="0"/>
            </a:spcAft>
          </a:pPr>
          <a:r>
            <a:rPr lang="ru-RU" sz="1800" smtClean="0"/>
            <a:t>Присвоєна кваліфікаційна категорія поширюється на все педагогічне навантаження. Необхідна умова - є підвищення кваліфікації з предметів інваріантної складової змісту загальної середньої освіти.</a:t>
          </a:r>
          <a:endParaRPr lang="ru-RU" sz="1800" dirty="0"/>
        </a:p>
      </dgm:t>
    </dgm:pt>
    <dgm:pt modelId="{AD01F0B3-B5AB-404C-ACA9-30022C9ED09E}" type="parTrans" cxnId="{0421241F-11B5-4CCC-96A8-97F207B65C98}">
      <dgm:prSet/>
      <dgm:spPr/>
      <dgm:t>
        <a:bodyPr/>
        <a:lstStyle/>
        <a:p>
          <a:endParaRPr lang="ru-RU"/>
        </a:p>
      </dgm:t>
    </dgm:pt>
    <dgm:pt modelId="{E2812D2C-4B1C-4B8F-A20A-2EC52439A50F}" type="sibTrans" cxnId="{0421241F-11B5-4CCC-96A8-97F207B65C98}">
      <dgm:prSet/>
      <dgm:spPr/>
      <dgm:t>
        <a:bodyPr/>
        <a:lstStyle/>
        <a:p>
          <a:endParaRPr lang="ru-RU"/>
        </a:p>
      </dgm:t>
    </dgm:pt>
    <dgm:pt modelId="{9891EE19-0613-4D77-A3BE-47DF336AE721}">
      <dgm:prSet custT="1"/>
      <dgm:spPr/>
      <dgm:t>
        <a:bodyPr/>
        <a:lstStyle/>
        <a:p>
          <a:pPr algn="l"/>
          <a:r>
            <a:rPr lang="ru-RU" sz="1800" dirty="0" err="1"/>
            <a:t>Вчителі</a:t>
          </a:r>
          <a:r>
            <a:rPr lang="ru-RU" sz="1800" dirty="0"/>
            <a:t> та </a:t>
          </a:r>
          <a:r>
            <a:rPr lang="ru-RU" sz="1800" dirty="0" err="1"/>
            <a:t>викладачі</a:t>
          </a:r>
          <a:r>
            <a:rPr lang="ru-RU" sz="1800" dirty="0"/>
            <a:t>, </a:t>
          </a:r>
          <a:r>
            <a:rPr lang="ru-RU" sz="1800" dirty="0" err="1"/>
            <a:t>які</a:t>
          </a:r>
          <a:r>
            <a:rPr lang="ru-RU" sz="1800" dirty="0"/>
            <a:t> </a:t>
          </a:r>
          <a:r>
            <a:rPr lang="ru-RU" sz="1800" dirty="0" err="1"/>
            <a:t>мають</a:t>
          </a:r>
          <a:r>
            <a:rPr lang="ru-RU" sz="1800" dirty="0"/>
            <a:t> </a:t>
          </a:r>
          <a:r>
            <a:rPr lang="ru-RU" sz="1800" dirty="0" err="1"/>
            <a:t>педагогічне</a:t>
          </a:r>
          <a:r>
            <a:rPr lang="ru-RU" sz="1800" dirty="0"/>
            <a:t> </a:t>
          </a:r>
          <a:r>
            <a:rPr lang="ru-RU" sz="1800" dirty="0" err="1"/>
            <a:t>навантаження</a:t>
          </a:r>
          <a:r>
            <a:rPr lang="ru-RU" sz="1800" dirty="0"/>
            <a:t> </a:t>
          </a:r>
          <a:r>
            <a:rPr lang="ru-RU" sz="1800" dirty="0" err="1"/>
            <a:t>з</a:t>
          </a:r>
          <a:r>
            <a:rPr lang="ru-RU" sz="1800" dirty="0"/>
            <a:t> </a:t>
          </a:r>
          <a:r>
            <a:rPr lang="ru-RU" sz="1800" dirty="0" err="1"/>
            <a:t>кількох</a:t>
          </a:r>
          <a:r>
            <a:rPr lang="ru-RU" sz="1800" dirty="0"/>
            <a:t> </a:t>
          </a:r>
          <a:r>
            <a:rPr lang="ru-RU" sz="1800" dirty="0" err="1"/>
            <a:t>предметів</a:t>
          </a:r>
          <a:endParaRPr lang="ru-RU" sz="1800" dirty="0"/>
        </a:p>
      </dgm:t>
    </dgm:pt>
    <dgm:pt modelId="{97D693D3-E866-4C02-8A6D-8AB5E0745D98}" type="parTrans" cxnId="{5292A1C5-C7A7-46CE-8C4A-DAFCC26C4F17}">
      <dgm:prSet/>
      <dgm:spPr/>
      <dgm:t>
        <a:bodyPr/>
        <a:lstStyle/>
        <a:p>
          <a:endParaRPr lang="ru-RU"/>
        </a:p>
      </dgm:t>
    </dgm:pt>
    <dgm:pt modelId="{37E5A74C-E52D-4715-93CC-3F5116A7D129}" type="sibTrans" cxnId="{5292A1C5-C7A7-46CE-8C4A-DAFCC26C4F17}">
      <dgm:prSet/>
      <dgm:spPr/>
      <dgm:t>
        <a:bodyPr/>
        <a:lstStyle/>
        <a:p>
          <a:endParaRPr lang="ru-RU"/>
        </a:p>
      </dgm:t>
    </dgm:pt>
    <dgm:pt modelId="{0AABB010-8904-4C44-AFAD-EAD688A89ADF}">
      <dgm:prSet custT="1"/>
      <dgm:spPr/>
      <dgm:t>
        <a:bodyPr/>
        <a:lstStyle/>
        <a:p>
          <a:pPr algn="l"/>
          <a:r>
            <a:rPr lang="ru-RU" sz="2400" dirty="0"/>
            <a:t>Про </a:t>
          </a:r>
          <a:r>
            <a:rPr lang="ru-RU" sz="2400" dirty="0" err="1"/>
            <a:t>присвоєння</a:t>
          </a:r>
          <a:r>
            <a:rPr lang="ru-RU" sz="2400" dirty="0"/>
            <a:t> </a:t>
          </a:r>
          <a:r>
            <a:rPr lang="ru-RU" sz="2400" dirty="0" err="1"/>
            <a:t>кваліфікаційної</a:t>
          </a:r>
          <a:r>
            <a:rPr lang="ru-RU" sz="2400" dirty="0"/>
            <a:t> </a:t>
          </a:r>
          <a:r>
            <a:rPr lang="ru-RU" sz="2400" dirty="0" err="1"/>
            <a:t>категорії</a:t>
          </a:r>
          <a:r>
            <a:rPr lang="ru-RU" sz="2400" dirty="0"/>
            <a:t>, яка </a:t>
          </a:r>
          <a:r>
            <a:rPr lang="ru-RU" sz="2400" dirty="0" err="1"/>
            <a:t>відповідає</a:t>
          </a:r>
          <a:r>
            <a:rPr lang="ru-RU" sz="2400" dirty="0"/>
            <a:t> </a:t>
          </a:r>
          <a:r>
            <a:rPr lang="ru-RU" sz="2400" dirty="0" err="1"/>
            <a:t>категорії</a:t>
          </a:r>
          <a:r>
            <a:rPr lang="ru-RU" sz="2400" dirty="0"/>
            <a:t>, </a:t>
          </a:r>
          <a:r>
            <a:rPr lang="ru-RU" sz="2400" dirty="0" err="1"/>
            <a:t>встановленій</a:t>
          </a:r>
          <a:r>
            <a:rPr lang="ru-RU" sz="2400" dirty="0"/>
            <a:t>  за </a:t>
          </a:r>
          <a:r>
            <a:rPr lang="ru-RU" sz="2400" dirty="0" err="1"/>
            <a:t>попереднім</a:t>
          </a:r>
          <a:r>
            <a:rPr lang="ru-RU" sz="2400" dirty="0"/>
            <a:t> </a:t>
          </a:r>
          <a:r>
            <a:rPr lang="ru-RU" sz="2400" dirty="0" err="1"/>
            <a:t>місцем</a:t>
          </a:r>
          <a:r>
            <a:rPr lang="ru-RU" sz="2400" dirty="0"/>
            <a:t> </a:t>
          </a:r>
          <a:r>
            <a:rPr lang="ru-RU" sz="2400" dirty="0" err="1"/>
            <a:t>роботи</a:t>
          </a:r>
          <a:endParaRPr lang="ru-RU" sz="2400" dirty="0"/>
        </a:p>
      </dgm:t>
    </dgm:pt>
    <dgm:pt modelId="{301EE07C-D453-49C0-A6E1-5BBDA66EDA96}" type="parTrans" cxnId="{0E299510-A933-412C-8023-19F31D274C5A}">
      <dgm:prSet/>
      <dgm:spPr/>
      <dgm:t>
        <a:bodyPr/>
        <a:lstStyle/>
        <a:p>
          <a:endParaRPr lang="ru-RU"/>
        </a:p>
      </dgm:t>
    </dgm:pt>
    <dgm:pt modelId="{6E87C1D0-D071-4A75-8FC9-D247E27EE1CD}" type="sibTrans" cxnId="{0E299510-A933-412C-8023-19F31D274C5A}">
      <dgm:prSet/>
      <dgm:spPr/>
      <dgm:t>
        <a:bodyPr/>
        <a:lstStyle/>
        <a:p>
          <a:endParaRPr lang="ru-RU"/>
        </a:p>
      </dgm:t>
    </dgm:pt>
    <dgm:pt modelId="{00443A1E-2436-477A-B019-A8B44944ED69}">
      <dgm:prSet custT="1"/>
      <dgm:spPr/>
      <dgm:t>
        <a:bodyPr/>
        <a:lstStyle/>
        <a:p>
          <a:r>
            <a:rPr lang="ru-RU" sz="1800" dirty="0" err="1"/>
            <a:t>Педагогічним</a:t>
          </a:r>
          <a:r>
            <a:rPr lang="ru-RU" sz="1800" dirty="0"/>
            <a:t> </a:t>
          </a:r>
          <a:r>
            <a:rPr lang="ru-RU" sz="1800" dirty="0" err="1"/>
            <a:t>працівникам</a:t>
          </a:r>
          <a:r>
            <a:rPr lang="ru-RU" sz="1800" dirty="0"/>
            <a:t> </a:t>
          </a:r>
          <a:r>
            <a:rPr lang="ru-RU" sz="1800" dirty="0" err="1"/>
            <a:t>іноземних</a:t>
          </a:r>
          <a:r>
            <a:rPr lang="ru-RU" sz="1800" dirty="0"/>
            <a:t> держав, </a:t>
          </a:r>
          <a:r>
            <a:rPr lang="ru-RU" sz="1800" dirty="0" err="1"/>
            <a:t>яких</a:t>
          </a:r>
          <a:r>
            <a:rPr lang="ru-RU" sz="1800" dirty="0"/>
            <a:t> </a:t>
          </a:r>
          <a:r>
            <a:rPr lang="ru-RU" sz="1800" dirty="0" err="1"/>
            <a:t>прийнято</a:t>
          </a:r>
          <a:r>
            <a:rPr lang="ru-RU" sz="1800" dirty="0"/>
            <a:t> на роботу до </a:t>
          </a:r>
          <a:r>
            <a:rPr lang="ru-RU" sz="1800" dirty="0" err="1"/>
            <a:t>навчальних</a:t>
          </a:r>
          <a:r>
            <a:rPr lang="ru-RU" sz="1800" dirty="0"/>
            <a:t>, за </a:t>
          </a:r>
          <a:r>
            <a:rPr lang="ru-RU" sz="1800" dirty="0" err="1"/>
            <a:t>наявності</a:t>
          </a:r>
          <a:r>
            <a:rPr lang="ru-RU" sz="1800" dirty="0"/>
            <a:t> </a:t>
          </a:r>
          <a:r>
            <a:rPr lang="ru-RU" sz="1800" dirty="0" err="1"/>
            <a:t>відповідних</a:t>
          </a:r>
          <a:r>
            <a:rPr lang="ru-RU" sz="1800" dirty="0"/>
            <a:t> </a:t>
          </a:r>
          <a:r>
            <a:rPr lang="ru-RU" sz="1800" dirty="0" err="1"/>
            <a:t>міжнародних</a:t>
          </a:r>
          <a:r>
            <a:rPr lang="ru-RU" sz="1800" dirty="0"/>
            <a:t> </a:t>
          </a:r>
          <a:r>
            <a:rPr lang="ru-RU" sz="1800" dirty="0" err="1"/>
            <a:t>договорів</a:t>
          </a:r>
          <a:r>
            <a:rPr lang="ru-RU" sz="1800" dirty="0"/>
            <a:t> </a:t>
          </a:r>
          <a:r>
            <a:rPr lang="ru-RU" sz="1800" dirty="0" err="1"/>
            <a:t>між</a:t>
          </a:r>
          <a:r>
            <a:rPr lang="ru-RU" sz="1800" dirty="0"/>
            <a:t> </a:t>
          </a:r>
          <a:r>
            <a:rPr lang="ru-RU" sz="1800" dirty="0" err="1"/>
            <a:t>Україною</a:t>
          </a:r>
          <a:r>
            <a:rPr lang="ru-RU" sz="1800" dirty="0"/>
            <a:t> та </a:t>
          </a:r>
          <a:r>
            <a:rPr lang="ru-RU" sz="1800" dirty="0" err="1"/>
            <a:t>іноземними</a:t>
          </a:r>
          <a:r>
            <a:rPr lang="ru-RU" sz="1800" dirty="0"/>
            <a:t> державами, </a:t>
          </a:r>
          <a:r>
            <a:rPr lang="ru-RU" sz="1800" dirty="0" err="1"/>
            <a:t>з</a:t>
          </a:r>
          <a:r>
            <a:rPr lang="ru-RU" sz="1800" dirty="0"/>
            <a:t> </a:t>
          </a:r>
          <a:r>
            <a:rPr lang="ru-RU" sz="1800" dirty="0" err="1"/>
            <a:t>яких</a:t>
          </a:r>
          <a:r>
            <a:rPr lang="ru-RU" sz="1800" dirty="0"/>
            <a:t> вони </a:t>
          </a:r>
          <a:r>
            <a:rPr lang="ru-RU" sz="1800" dirty="0" err="1"/>
            <a:t>прибули</a:t>
          </a:r>
          <a:endParaRPr lang="ru-RU" sz="1800" dirty="0"/>
        </a:p>
      </dgm:t>
    </dgm:pt>
    <dgm:pt modelId="{6DDDB817-E0BC-4B5B-BED1-216E61E4E42A}" type="parTrans" cxnId="{14264346-AC50-45BE-9336-A779F3872F43}">
      <dgm:prSet/>
      <dgm:spPr/>
      <dgm:t>
        <a:bodyPr/>
        <a:lstStyle/>
        <a:p>
          <a:endParaRPr lang="ru-RU"/>
        </a:p>
      </dgm:t>
    </dgm:pt>
    <dgm:pt modelId="{DCCA9BDC-7181-4CB9-9DE3-7DE4DC1B9697}" type="sibTrans" cxnId="{14264346-AC50-45BE-9336-A779F3872F43}">
      <dgm:prSet/>
      <dgm:spPr/>
      <dgm:t>
        <a:bodyPr/>
        <a:lstStyle/>
        <a:p>
          <a:endParaRPr lang="ru-RU"/>
        </a:p>
      </dgm:t>
    </dgm:pt>
    <dgm:pt modelId="{23D48552-224B-486C-8132-A0854398CB6F}">
      <dgm:prSet custT="1"/>
      <dgm:spPr/>
      <dgm:t>
        <a:bodyPr/>
        <a:lstStyle/>
        <a:p>
          <a:pPr algn="l"/>
          <a:endParaRPr lang="ru-RU" sz="1100"/>
        </a:p>
      </dgm:t>
    </dgm:pt>
    <dgm:pt modelId="{1F8011EC-E629-49AF-8081-61E0E82FA61A}" type="parTrans" cxnId="{B172A742-82D2-4B04-9675-C17E3D373C25}">
      <dgm:prSet/>
      <dgm:spPr/>
      <dgm:t>
        <a:bodyPr/>
        <a:lstStyle/>
        <a:p>
          <a:endParaRPr lang="ru-RU"/>
        </a:p>
      </dgm:t>
    </dgm:pt>
    <dgm:pt modelId="{0C8949A2-D50E-4703-999F-B9E057069C73}" type="sibTrans" cxnId="{B172A742-82D2-4B04-9675-C17E3D373C25}">
      <dgm:prSet/>
      <dgm:spPr/>
      <dgm:t>
        <a:bodyPr/>
        <a:lstStyle/>
        <a:p>
          <a:endParaRPr lang="ru-RU"/>
        </a:p>
      </dgm:t>
    </dgm:pt>
    <dgm:pt modelId="{3A888A43-0CF8-412A-871E-E9AAEA04F996}">
      <dgm:prSet custT="1"/>
      <dgm:spPr/>
      <dgm:t>
        <a:bodyPr/>
        <a:lstStyle/>
        <a:p>
          <a:pPr algn="l"/>
          <a:endParaRPr lang="ru-RU" sz="1100"/>
        </a:p>
      </dgm:t>
    </dgm:pt>
    <dgm:pt modelId="{919A87D3-FAC3-4FDA-89F3-2508FDDF842A}" type="parTrans" cxnId="{8E5A07E2-EFE5-4B51-888E-AF70FC35F647}">
      <dgm:prSet/>
      <dgm:spPr/>
      <dgm:t>
        <a:bodyPr/>
        <a:lstStyle/>
        <a:p>
          <a:endParaRPr lang="ru-RU"/>
        </a:p>
      </dgm:t>
    </dgm:pt>
    <dgm:pt modelId="{6B7435BA-C11F-4CE0-A85A-F15D5748F58F}" type="sibTrans" cxnId="{8E5A07E2-EFE5-4B51-888E-AF70FC35F647}">
      <dgm:prSet/>
      <dgm:spPr/>
      <dgm:t>
        <a:bodyPr/>
        <a:lstStyle/>
        <a:p>
          <a:endParaRPr lang="ru-RU"/>
        </a:p>
      </dgm:t>
    </dgm:pt>
    <dgm:pt modelId="{274587F1-E6AC-432F-9789-BD4FB083AAB3}">
      <dgm:prSet/>
      <dgm:spPr/>
      <dgm:t>
        <a:bodyPr/>
        <a:lstStyle/>
        <a:p>
          <a:endParaRPr lang="ru-RU" sz="2000" dirty="0"/>
        </a:p>
      </dgm:t>
    </dgm:pt>
    <dgm:pt modelId="{6B14B0D8-91B7-436A-A7C1-110644A1208E}" type="parTrans" cxnId="{24CCD7A8-6D81-45BD-9DF8-165D800D280B}">
      <dgm:prSet/>
      <dgm:spPr/>
      <dgm:t>
        <a:bodyPr/>
        <a:lstStyle/>
        <a:p>
          <a:endParaRPr lang="ru-RU"/>
        </a:p>
      </dgm:t>
    </dgm:pt>
    <dgm:pt modelId="{1AAE9F1E-3567-46B0-8E36-4D7DF9E5515C}" type="sibTrans" cxnId="{24CCD7A8-6D81-45BD-9DF8-165D800D280B}">
      <dgm:prSet/>
      <dgm:spPr/>
      <dgm:t>
        <a:bodyPr/>
        <a:lstStyle/>
        <a:p>
          <a:endParaRPr lang="ru-RU"/>
        </a:p>
      </dgm:t>
    </dgm:pt>
    <dgm:pt modelId="{188987DF-7029-48EC-9787-B290C1607BCA}">
      <dgm:prSet custT="1"/>
      <dgm:spPr/>
      <dgm:t>
        <a:bodyPr/>
        <a:lstStyle/>
        <a:p>
          <a:pPr algn="l"/>
          <a:endParaRPr lang="ru-RU" sz="1800" dirty="0"/>
        </a:p>
      </dgm:t>
    </dgm:pt>
    <dgm:pt modelId="{7D76BAFD-E53A-40C2-810B-7A7524534F52}" type="parTrans" cxnId="{BB4C0223-5683-4DDE-A76D-2FEEE4CA9B08}">
      <dgm:prSet/>
      <dgm:spPr/>
      <dgm:t>
        <a:bodyPr/>
        <a:lstStyle/>
        <a:p>
          <a:endParaRPr lang="ru-RU"/>
        </a:p>
      </dgm:t>
    </dgm:pt>
    <dgm:pt modelId="{2ED2BC44-269A-4C88-90CB-5A961DD81953}" type="sibTrans" cxnId="{BB4C0223-5683-4DDE-A76D-2FEEE4CA9B08}">
      <dgm:prSet/>
      <dgm:spPr/>
      <dgm:t>
        <a:bodyPr/>
        <a:lstStyle/>
        <a:p>
          <a:endParaRPr lang="ru-RU"/>
        </a:p>
      </dgm:t>
    </dgm:pt>
    <dgm:pt modelId="{26E57A41-BEF3-4062-8866-D49E13B5CBB4}">
      <dgm:prSet custT="1"/>
      <dgm:spPr/>
      <dgm:t>
        <a:bodyPr/>
        <a:lstStyle/>
        <a:p>
          <a:pPr algn="l"/>
          <a:endParaRPr lang="ru-RU" sz="1800" dirty="0"/>
        </a:p>
      </dgm:t>
    </dgm:pt>
    <dgm:pt modelId="{A794F80F-F7E3-47B5-A430-04EF7B59050D}" type="parTrans" cxnId="{5C0EDDFA-9684-4BF3-BEFE-1FFEB8FEF332}">
      <dgm:prSet/>
      <dgm:spPr/>
      <dgm:t>
        <a:bodyPr/>
        <a:lstStyle/>
        <a:p>
          <a:endParaRPr lang="ru-RU"/>
        </a:p>
      </dgm:t>
    </dgm:pt>
    <dgm:pt modelId="{95278984-7D93-423B-9F14-16DD5F095E98}" type="sibTrans" cxnId="{5C0EDDFA-9684-4BF3-BEFE-1FFEB8FEF332}">
      <dgm:prSet/>
      <dgm:spPr/>
      <dgm:t>
        <a:bodyPr/>
        <a:lstStyle/>
        <a:p>
          <a:endParaRPr lang="ru-RU"/>
        </a:p>
      </dgm:t>
    </dgm:pt>
    <dgm:pt modelId="{2D3D7156-5C8A-4E53-8503-B23CBC7BDF9B}" type="pres">
      <dgm:prSet presAssocID="{97FB9D08-3D53-4B70-87C9-B1F606F2728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8DBD0D5-479D-4DB9-8E52-240F16A955CB}" type="pres">
      <dgm:prSet presAssocID="{0AABB010-8904-4C44-AFAD-EAD688A89ADF}" presName="linNode" presStyleCnt="0"/>
      <dgm:spPr/>
      <dgm:t>
        <a:bodyPr/>
        <a:lstStyle/>
        <a:p>
          <a:endParaRPr lang="ru-RU"/>
        </a:p>
      </dgm:t>
    </dgm:pt>
    <dgm:pt modelId="{54774511-29AF-4802-9870-1B86AEF68650}" type="pres">
      <dgm:prSet presAssocID="{0AABB010-8904-4C44-AFAD-EAD688A89AD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721C9-0200-4E77-B5E1-5EEAE4DCF51F}" type="pres">
      <dgm:prSet presAssocID="{0AABB010-8904-4C44-AFAD-EAD688A89AD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F140EB-9970-45D9-8582-5F542DAEC8B7}" type="pres">
      <dgm:prSet presAssocID="{6E87C1D0-D071-4A75-8FC9-D247E27EE1CD}" presName="spacing" presStyleCnt="0"/>
      <dgm:spPr/>
      <dgm:t>
        <a:bodyPr/>
        <a:lstStyle/>
        <a:p>
          <a:endParaRPr lang="ru-RU"/>
        </a:p>
      </dgm:t>
    </dgm:pt>
    <dgm:pt modelId="{2CBE2DF9-0219-4AE8-A36C-DDF13BE7624B}" type="pres">
      <dgm:prSet presAssocID="{DE66498A-568B-467C-AD54-CE77CBEF3EF3}" presName="linNode" presStyleCnt="0"/>
      <dgm:spPr/>
      <dgm:t>
        <a:bodyPr/>
        <a:lstStyle/>
        <a:p>
          <a:endParaRPr lang="ru-RU"/>
        </a:p>
      </dgm:t>
    </dgm:pt>
    <dgm:pt modelId="{A21B31EA-F546-461B-9386-B4AFD5B6150E}" type="pres">
      <dgm:prSet presAssocID="{DE66498A-568B-467C-AD54-CE77CBEF3EF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03E76-9803-48E8-89F2-660E6164C7CB}" type="pres">
      <dgm:prSet presAssocID="{DE66498A-568B-467C-AD54-CE77CBEF3EF3}" presName="childShp" presStyleLbl="bgAccFollowNode1" presStyleIdx="1" presStyleCnt="2" custLinFactNeighborX="18110" custLinFactNeighborY="76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4C0223-5683-4DDE-A76D-2FEEE4CA9B08}" srcId="{DE66498A-568B-467C-AD54-CE77CBEF3EF3}" destId="{188987DF-7029-48EC-9787-B290C1607BCA}" srcOrd="2" destOrd="0" parTransId="{7D76BAFD-E53A-40C2-810B-7A7524534F52}" sibTransId="{2ED2BC44-269A-4C88-90CB-5A961DD81953}"/>
    <dgm:cxn modelId="{1A977E49-C9F9-4486-9FE7-F1149ADFCF0D}" type="presOf" srcId="{3A888A43-0CF8-412A-871E-E9AAEA04F996}" destId="{6A503E76-9803-48E8-89F2-660E6164C7CB}" srcOrd="0" destOrd="1" presId="urn:microsoft.com/office/officeart/2005/8/layout/vList6"/>
    <dgm:cxn modelId="{24CCD7A8-6D81-45BD-9DF8-165D800D280B}" srcId="{0AABB010-8904-4C44-AFAD-EAD688A89ADF}" destId="{274587F1-E6AC-432F-9789-BD4FB083AAB3}" srcOrd="0" destOrd="0" parTransId="{6B14B0D8-91B7-436A-A7C1-110644A1208E}" sibTransId="{1AAE9F1E-3567-46B0-8E36-4D7DF9E5515C}"/>
    <dgm:cxn modelId="{E0D0E4DC-52AA-46D6-8FF1-F3EB8A78D670}" type="presOf" srcId="{9891EE19-0613-4D77-A3BE-47DF336AE721}" destId="{6A503E76-9803-48E8-89F2-660E6164C7CB}" srcOrd="0" destOrd="4" presId="urn:microsoft.com/office/officeart/2005/8/layout/vList6"/>
    <dgm:cxn modelId="{76ECBEDA-39DD-4254-94F0-559889EFF6F7}" type="presOf" srcId="{97FB9D08-3D53-4B70-87C9-B1F606F27283}" destId="{2D3D7156-5C8A-4E53-8503-B23CBC7BDF9B}" srcOrd="0" destOrd="0" presId="urn:microsoft.com/office/officeart/2005/8/layout/vList6"/>
    <dgm:cxn modelId="{FA87A09C-314D-401C-803C-2F14299CA923}" type="presOf" srcId="{DE66498A-568B-467C-AD54-CE77CBEF3EF3}" destId="{A21B31EA-F546-461B-9386-B4AFD5B6150E}" srcOrd="0" destOrd="0" presId="urn:microsoft.com/office/officeart/2005/8/layout/vList6"/>
    <dgm:cxn modelId="{14264346-AC50-45BE-9336-A779F3872F43}" srcId="{0AABB010-8904-4C44-AFAD-EAD688A89ADF}" destId="{00443A1E-2436-477A-B019-A8B44944ED69}" srcOrd="1" destOrd="0" parTransId="{6DDDB817-E0BC-4B5B-BED1-216E61E4E42A}" sibTransId="{DCCA9BDC-7181-4CB9-9DE3-7DE4DC1B9697}"/>
    <dgm:cxn modelId="{0421241F-11B5-4CCC-96A8-97F207B65C98}" srcId="{97FB9D08-3D53-4B70-87C9-B1F606F27283}" destId="{DE66498A-568B-467C-AD54-CE77CBEF3EF3}" srcOrd="1" destOrd="0" parTransId="{AD01F0B3-B5AB-404C-ACA9-30022C9ED09E}" sibTransId="{E2812D2C-4B1C-4B8F-A20A-2EC52439A50F}"/>
    <dgm:cxn modelId="{5292A1C5-C7A7-46CE-8C4A-DAFCC26C4F17}" srcId="{DE66498A-568B-467C-AD54-CE77CBEF3EF3}" destId="{9891EE19-0613-4D77-A3BE-47DF336AE721}" srcOrd="4" destOrd="0" parTransId="{97D693D3-E866-4C02-8A6D-8AB5E0745D98}" sibTransId="{37E5A74C-E52D-4715-93CC-3F5116A7D129}"/>
    <dgm:cxn modelId="{B6DB5550-295E-4D19-AB98-1B333CEC97E7}" type="presOf" srcId="{188987DF-7029-48EC-9787-B290C1607BCA}" destId="{6A503E76-9803-48E8-89F2-660E6164C7CB}" srcOrd="0" destOrd="2" presId="urn:microsoft.com/office/officeart/2005/8/layout/vList6"/>
    <dgm:cxn modelId="{B172A742-82D2-4B04-9675-C17E3D373C25}" srcId="{DE66498A-568B-467C-AD54-CE77CBEF3EF3}" destId="{23D48552-224B-486C-8132-A0854398CB6F}" srcOrd="0" destOrd="0" parTransId="{1F8011EC-E629-49AF-8081-61E0E82FA61A}" sibTransId="{0C8949A2-D50E-4703-999F-B9E057069C73}"/>
    <dgm:cxn modelId="{7714F4DD-D521-4075-8647-393E225B407F}" type="presOf" srcId="{0AABB010-8904-4C44-AFAD-EAD688A89ADF}" destId="{54774511-29AF-4802-9870-1B86AEF68650}" srcOrd="0" destOrd="0" presId="urn:microsoft.com/office/officeart/2005/8/layout/vList6"/>
    <dgm:cxn modelId="{A633C8D6-E292-4815-93EB-8E2D4A0A8185}" type="presOf" srcId="{23D48552-224B-486C-8132-A0854398CB6F}" destId="{6A503E76-9803-48E8-89F2-660E6164C7CB}" srcOrd="0" destOrd="0" presId="urn:microsoft.com/office/officeart/2005/8/layout/vList6"/>
    <dgm:cxn modelId="{0E299510-A933-412C-8023-19F31D274C5A}" srcId="{97FB9D08-3D53-4B70-87C9-B1F606F27283}" destId="{0AABB010-8904-4C44-AFAD-EAD688A89ADF}" srcOrd="0" destOrd="0" parTransId="{301EE07C-D453-49C0-A6E1-5BBDA66EDA96}" sibTransId="{6E87C1D0-D071-4A75-8FC9-D247E27EE1CD}"/>
    <dgm:cxn modelId="{5C0EDDFA-9684-4BF3-BEFE-1FFEB8FEF332}" srcId="{DE66498A-568B-467C-AD54-CE77CBEF3EF3}" destId="{26E57A41-BEF3-4062-8866-D49E13B5CBB4}" srcOrd="3" destOrd="0" parTransId="{A794F80F-F7E3-47B5-A430-04EF7B59050D}" sibTransId="{95278984-7D93-423B-9F14-16DD5F095E98}"/>
    <dgm:cxn modelId="{B1131A60-5CB5-432C-B554-D9F0E00A55B5}" type="presOf" srcId="{274587F1-E6AC-432F-9789-BD4FB083AAB3}" destId="{2C3721C9-0200-4E77-B5E1-5EEAE4DCF51F}" srcOrd="0" destOrd="0" presId="urn:microsoft.com/office/officeart/2005/8/layout/vList6"/>
    <dgm:cxn modelId="{8E5A07E2-EFE5-4B51-888E-AF70FC35F647}" srcId="{DE66498A-568B-467C-AD54-CE77CBEF3EF3}" destId="{3A888A43-0CF8-412A-871E-E9AAEA04F996}" srcOrd="1" destOrd="0" parTransId="{919A87D3-FAC3-4FDA-89F3-2508FDDF842A}" sibTransId="{6B7435BA-C11F-4CE0-A85A-F15D5748F58F}"/>
    <dgm:cxn modelId="{C6BCB7A2-E4F9-4579-93FE-11BC1540480A}" type="presOf" srcId="{26E57A41-BEF3-4062-8866-D49E13B5CBB4}" destId="{6A503E76-9803-48E8-89F2-660E6164C7CB}" srcOrd="0" destOrd="3" presId="urn:microsoft.com/office/officeart/2005/8/layout/vList6"/>
    <dgm:cxn modelId="{698E5A6B-5B0C-4EBE-A938-830504397C7B}" type="presOf" srcId="{00443A1E-2436-477A-B019-A8B44944ED69}" destId="{2C3721C9-0200-4E77-B5E1-5EEAE4DCF51F}" srcOrd="0" destOrd="1" presId="urn:microsoft.com/office/officeart/2005/8/layout/vList6"/>
    <dgm:cxn modelId="{F3C9BBA7-26D9-481B-AC6E-A4F97736D02F}" type="presParOf" srcId="{2D3D7156-5C8A-4E53-8503-B23CBC7BDF9B}" destId="{38DBD0D5-479D-4DB9-8E52-240F16A955CB}" srcOrd="0" destOrd="0" presId="urn:microsoft.com/office/officeart/2005/8/layout/vList6"/>
    <dgm:cxn modelId="{64EC1317-EA10-4218-9033-A8F99034BE31}" type="presParOf" srcId="{38DBD0D5-479D-4DB9-8E52-240F16A955CB}" destId="{54774511-29AF-4802-9870-1B86AEF68650}" srcOrd="0" destOrd="0" presId="urn:microsoft.com/office/officeart/2005/8/layout/vList6"/>
    <dgm:cxn modelId="{BB4DC8B5-0DE6-4A2C-BAF9-03AE3DB3F166}" type="presParOf" srcId="{38DBD0D5-479D-4DB9-8E52-240F16A955CB}" destId="{2C3721C9-0200-4E77-B5E1-5EEAE4DCF51F}" srcOrd="1" destOrd="0" presId="urn:microsoft.com/office/officeart/2005/8/layout/vList6"/>
    <dgm:cxn modelId="{CF868A07-7BE2-4FA5-94F0-EEA130F8D168}" type="presParOf" srcId="{2D3D7156-5C8A-4E53-8503-B23CBC7BDF9B}" destId="{44F140EB-9970-45D9-8582-5F542DAEC8B7}" srcOrd="1" destOrd="0" presId="urn:microsoft.com/office/officeart/2005/8/layout/vList6"/>
    <dgm:cxn modelId="{75683785-8823-48B1-B2F7-C38A66CC0D76}" type="presParOf" srcId="{2D3D7156-5C8A-4E53-8503-B23CBC7BDF9B}" destId="{2CBE2DF9-0219-4AE8-A36C-DDF13BE7624B}" srcOrd="2" destOrd="0" presId="urn:microsoft.com/office/officeart/2005/8/layout/vList6"/>
    <dgm:cxn modelId="{652D6981-A1FE-4E78-802D-696F5E25C4F9}" type="presParOf" srcId="{2CBE2DF9-0219-4AE8-A36C-DDF13BE7624B}" destId="{A21B31EA-F546-461B-9386-B4AFD5B6150E}" srcOrd="0" destOrd="0" presId="urn:microsoft.com/office/officeart/2005/8/layout/vList6"/>
    <dgm:cxn modelId="{7B3085C7-EF3D-4A41-B619-6B9991D6AFD0}" type="presParOf" srcId="{2CBE2DF9-0219-4AE8-A36C-DDF13BE7624B}" destId="{6A503E76-9803-48E8-89F2-660E6164C7C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3000EF2-B096-4B0D-B1E2-D483453F5C7C}" type="doc">
      <dgm:prSet loTypeId="urn:microsoft.com/office/officeart/2005/8/layout/vList6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C87EE3F-D1E5-4311-8F8E-D63B7F875E6C}">
      <dgm:prSet phldrT="[Текст]"/>
      <dgm:spPr/>
      <dgm:t>
        <a:bodyPr/>
        <a:lstStyle/>
        <a:p>
          <a:pPr algn="l"/>
          <a:r>
            <a:rPr lang="ru-RU" dirty="0" err="1"/>
            <a:t>Зберігаються</a:t>
          </a:r>
          <a:r>
            <a:rPr lang="ru-RU" dirty="0"/>
            <a:t> </a:t>
          </a:r>
          <a:r>
            <a:rPr lang="ru-RU" dirty="0" err="1"/>
            <a:t>присвоєні</a:t>
          </a:r>
          <a:r>
            <a:rPr lang="ru-RU" dirty="0"/>
            <a:t> </a:t>
          </a:r>
          <a:r>
            <a:rPr lang="ru-RU" dirty="0" err="1"/>
            <a:t>кваліфікаційні</a:t>
          </a:r>
          <a:r>
            <a:rPr lang="ru-RU" dirty="0"/>
            <a:t> </a:t>
          </a:r>
          <a:r>
            <a:rPr lang="ru-RU" dirty="0" err="1"/>
            <a:t>категорії</a:t>
          </a:r>
          <a:r>
            <a:rPr lang="ru-RU" dirty="0"/>
            <a:t> та </a:t>
          </a:r>
          <a:r>
            <a:rPr lang="ru-RU" dirty="0" err="1"/>
            <a:t>педагогічні</a:t>
          </a:r>
          <a:r>
            <a:rPr lang="ru-RU" dirty="0"/>
            <a:t> </a:t>
          </a:r>
          <a:r>
            <a:rPr lang="ru-RU" dirty="0" err="1"/>
            <a:t>звання</a:t>
          </a:r>
          <a:r>
            <a:rPr lang="ru-RU" dirty="0"/>
            <a:t> до </a:t>
          </a:r>
          <a:r>
            <a:rPr lang="ru-RU" dirty="0" err="1"/>
            <a:t>наступної</a:t>
          </a:r>
          <a:r>
            <a:rPr lang="ru-RU" dirty="0"/>
            <a:t> </a:t>
          </a:r>
          <a:r>
            <a:rPr lang="ru-RU" dirty="0" err="1"/>
            <a:t>атестації</a:t>
          </a:r>
          <a:endParaRPr lang="ru-RU" dirty="0"/>
        </a:p>
      </dgm:t>
    </dgm:pt>
    <dgm:pt modelId="{95FA18A9-C51F-49D2-A03A-338389790770}" type="parTrans" cxnId="{762EDC24-57B1-4D39-AEBB-D470AA871B8D}">
      <dgm:prSet/>
      <dgm:spPr/>
      <dgm:t>
        <a:bodyPr/>
        <a:lstStyle/>
        <a:p>
          <a:endParaRPr lang="ru-RU"/>
        </a:p>
      </dgm:t>
    </dgm:pt>
    <dgm:pt modelId="{1117C739-0C8F-40C1-AC9B-4E2E4720737C}" type="sibTrans" cxnId="{762EDC24-57B1-4D39-AEBB-D470AA871B8D}">
      <dgm:prSet/>
      <dgm:spPr/>
      <dgm:t>
        <a:bodyPr/>
        <a:lstStyle/>
        <a:p>
          <a:endParaRPr lang="ru-RU"/>
        </a:p>
      </dgm:t>
    </dgm:pt>
    <dgm:pt modelId="{62BAE7B6-C26D-42F0-A1B5-C8AFCBFDE876}">
      <dgm:prSet phldrT="[Текст]" custT="1"/>
      <dgm:spPr/>
      <dgm:t>
        <a:bodyPr/>
        <a:lstStyle/>
        <a:p>
          <a:r>
            <a:rPr lang="ru-RU" sz="2000" dirty="0"/>
            <a:t>За </a:t>
          </a:r>
          <a:r>
            <a:rPr lang="ru-RU" sz="2000" dirty="0" err="1"/>
            <a:t>педагогічними</a:t>
          </a:r>
          <a:r>
            <a:rPr lang="ru-RU" sz="2000" dirty="0"/>
            <a:t> </a:t>
          </a:r>
          <a:r>
            <a:rPr lang="ru-RU" sz="2000" dirty="0" err="1"/>
            <a:t>працівниками</a:t>
          </a:r>
          <a:r>
            <a:rPr lang="ru-RU" sz="2000" dirty="0"/>
            <a:t>, </a:t>
          </a:r>
          <a:r>
            <a:rPr lang="ru-RU" sz="2000" dirty="0" err="1"/>
            <a:t>які</a:t>
          </a:r>
          <a:r>
            <a:rPr lang="ru-RU" sz="2000" dirty="0"/>
            <a:t> </a:t>
          </a:r>
          <a:r>
            <a:rPr lang="ru-RU" sz="2000" dirty="0" err="1"/>
            <a:t>переходять</a:t>
          </a:r>
          <a:r>
            <a:rPr lang="ru-RU" sz="2000" dirty="0"/>
            <a:t> на роботу </a:t>
          </a:r>
          <a:r>
            <a:rPr lang="ru-RU" sz="2000" dirty="0" err="1"/>
            <a:t>з</a:t>
          </a:r>
          <a:r>
            <a:rPr lang="ru-RU" sz="2000" dirty="0"/>
            <a:t> одного </a:t>
          </a:r>
          <a:r>
            <a:rPr lang="ru-RU" sz="2000" dirty="0" err="1"/>
            <a:t>навчального</a:t>
          </a:r>
          <a:r>
            <a:rPr lang="ru-RU" sz="2000" dirty="0"/>
            <a:t> закладу до </a:t>
          </a:r>
          <a:r>
            <a:rPr lang="ru-RU" sz="2000" dirty="0" err="1"/>
            <a:t>іншого</a:t>
          </a:r>
          <a:r>
            <a:rPr lang="ru-RU" sz="2000" dirty="0"/>
            <a:t>,  </a:t>
          </a:r>
          <a:r>
            <a:rPr lang="ru-RU" sz="2000" dirty="0" err="1"/>
            <a:t>інші</a:t>
          </a:r>
          <a:r>
            <a:rPr lang="ru-RU" sz="2000" dirty="0"/>
            <a:t> </a:t>
          </a:r>
          <a:r>
            <a:rPr lang="ru-RU" sz="2000" dirty="0" err="1"/>
            <a:t>педагогічні</a:t>
          </a:r>
          <a:r>
            <a:rPr lang="ru-RU" sz="2000" dirty="0"/>
            <a:t> посади у </a:t>
          </a:r>
          <a:r>
            <a:rPr lang="ru-RU" sz="2000" dirty="0" err="1"/>
            <a:t>цьому</a:t>
          </a:r>
          <a:r>
            <a:rPr lang="ru-RU" sz="2000" dirty="0"/>
            <a:t> самому </a:t>
          </a:r>
          <a:r>
            <a:rPr lang="ru-RU" sz="2000" dirty="0" err="1"/>
            <a:t>закладі</a:t>
          </a:r>
          <a:endParaRPr lang="ru-RU" sz="2000" dirty="0"/>
        </a:p>
      </dgm:t>
    </dgm:pt>
    <dgm:pt modelId="{B2C49DEB-1D32-4EC1-AC69-800822878F27}" type="parTrans" cxnId="{0431DB39-C1C3-4869-87D8-192930E58AA0}">
      <dgm:prSet/>
      <dgm:spPr/>
      <dgm:t>
        <a:bodyPr/>
        <a:lstStyle/>
        <a:p>
          <a:endParaRPr lang="ru-RU"/>
        </a:p>
      </dgm:t>
    </dgm:pt>
    <dgm:pt modelId="{1D1BA521-DF54-4019-8A92-7242AE08E99C}" type="sibTrans" cxnId="{0431DB39-C1C3-4869-87D8-192930E58AA0}">
      <dgm:prSet/>
      <dgm:spPr/>
      <dgm:t>
        <a:bodyPr/>
        <a:lstStyle/>
        <a:p>
          <a:endParaRPr lang="ru-RU"/>
        </a:p>
      </dgm:t>
    </dgm:pt>
    <dgm:pt modelId="{C61AE753-FD20-4217-94B1-5F7890674364}">
      <dgm:prSet phldrT="[Текст]"/>
      <dgm:spPr/>
      <dgm:t>
        <a:bodyPr/>
        <a:lstStyle/>
        <a:p>
          <a:pPr algn="l"/>
          <a:r>
            <a:rPr lang="ru-RU"/>
            <a:t>Атестуються без попереднього проходження підвищення кваліфікації</a:t>
          </a:r>
        </a:p>
      </dgm:t>
    </dgm:pt>
    <dgm:pt modelId="{2D289FA5-E569-4055-8256-C18FC6F12D84}" type="parTrans" cxnId="{F4C87783-59A6-4464-86D5-64D265D3BED3}">
      <dgm:prSet/>
      <dgm:spPr/>
      <dgm:t>
        <a:bodyPr/>
        <a:lstStyle/>
        <a:p>
          <a:endParaRPr lang="ru-RU"/>
        </a:p>
      </dgm:t>
    </dgm:pt>
    <dgm:pt modelId="{9E9ED304-C77F-40A9-B95F-6FB7B0E609F2}" type="sibTrans" cxnId="{F4C87783-59A6-4464-86D5-64D265D3BED3}">
      <dgm:prSet/>
      <dgm:spPr/>
      <dgm:t>
        <a:bodyPr/>
        <a:lstStyle/>
        <a:p>
          <a:endParaRPr lang="ru-RU"/>
        </a:p>
      </dgm:t>
    </dgm:pt>
    <dgm:pt modelId="{F9C61FFD-6A74-4FF2-BE41-F52C027FABC2}">
      <dgm:prSet phldrT="[Текст]" custT="1"/>
      <dgm:spPr/>
      <dgm:t>
        <a:bodyPr/>
        <a:lstStyle/>
        <a:p>
          <a:r>
            <a:rPr lang="ru-RU" sz="2000" dirty="0" err="1"/>
            <a:t>Присуджено</a:t>
          </a:r>
          <a:r>
            <a:rPr lang="ru-RU" sz="2000" dirty="0"/>
            <a:t> </a:t>
          </a:r>
          <a:r>
            <a:rPr lang="ru-RU" sz="2000" dirty="0" err="1"/>
            <a:t>наукові</a:t>
          </a:r>
          <a:r>
            <a:rPr lang="ru-RU" sz="2000" dirty="0"/>
            <a:t> </a:t>
          </a:r>
          <a:r>
            <a:rPr lang="ru-RU" sz="2000" dirty="0" err="1"/>
            <a:t>ступені</a:t>
          </a:r>
          <a:r>
            <a:rPr lang="ru-RU" sz="2000" dirty="0"/>
            <a:t> </a:t>
          </a:r>
          <a:r>
            <a:rPr lang="ru-RU" sz="2000" dirty="0" err="1"/>
            <a:t>або</a:t>
          </a:r>
          <a:r>
            <a:rPr lang="ru-RU" sz="2000" dirty="0"/>
            <a:t> </a:t>
          </a:r>
          <a:r>
            <a:rPr lang="ru-RU" sz="2000" dirty="0" err="1"/>
            <a:t>присвоєно</a:t>
          </a:r>
          <a:r>
            <a:rPr lang="ru-RU" sz="2000" dirty="0"/>
            <a:t> </a:t>
          </a:r>
          <a:r>
            <a:rPr lang="ru-RU" sz="2000" dirty="0" err="1"/>
            <a:t>вчені</a:t>
          </a:r>
          <a:r>
            <a:rPr lang="ru-RU" sz="2000" dirty="0"/>
            <a:t> </a:t>
          </a:r>
          <a:r>
            <a:rPr lang="ru-RU" sz="2000" dirty="0" err="1"/>
            <a:t>званняякщо</a:t>
          </a:r>
          <a:r>
            <a:rPr lang="ru-RU" sz="2000" dirty="0"/>
            <a:t> </a:t>
          </a:r>
          <a:r>
            <a:rPr lang="ru-RU" sz="2000" dirty="0" err="1"/>
            <a:t>їх</a:t>
          </a:r>
          <a:r>
            <a:rPr lang="ru-RU" sz="2000" dirty="0"/>
            <a:t> </a:t>
          </a:r>
          <a:r>
            <a:rPr lang="ru-RU" sz="2000" dirty="0" err="1"/>
            <a:t>діяльність</a:t>
          </a:r>
          <a:r>
            <a:rPr lang="ru-RU" sz="2000" dirty="0"/>
            <a:t> за </a:t>
          </a:r>
          <a:r>
            <a:rPr lang="ru-RU" sz="2000" dirty="0" err="1"/>
            <a:t>профілем</a:t>
          </a:r>
          <a:r>
            <a:rPr lang="ru-RU" sz="2000" dirty="0"/>
            <a:t> </a:t>
          </a:r>
          <a:r>
            <a:rPr lang="ru-RU" sz="2000" dirty="0" err="1"/>
            <a:t>збігається</a:t>
          </a:r>
          <a:r>
            <a:rPr lang="ru-RU" sz="2000" dirty="0"/>
            <a:t> </a:t>
          </a:r>
          <a:r>
            <a:rPr lang="ru-RU" sz="2000" dirty="0" err="1"/>
            <a:t>з</a:t>
          </a:r>
          <a:r>
            <a:rPr lang="ru-RU" sz="2000" dirty="0"/>
            <a:t> </a:t>
          </a:r>
          <a:r>
            <a:rPr lang="ru-RU" sz="2000" dirty="0" err="1"/>
            <a:t>присудженим</a:t>
          </a:r>
          <a:r>
            <a:rPr lang="ru-RU" sz="2000" dirty="0"/>
            <a:t> </a:t>
          </a:r>
          <a:r>
            <a:rPr lang="ru-RU" sz="2000" dirty="0" err="1"/>
            <a:t>науковим</a:t>
          </a:r>
          <a:r>
            <a:rPr lang="ru-RU" sz="2000" dirty="0"/>
            <a:t> </a:t>
          </a:r>
          <a:r>
            <a:rPr lang="ru-RU" sz="2000" dirty="0" err="1"/>
            <a:t>ступенем</a:t>
          </a:r>
          <a:r>
            <a:rPr lang="ru-RU" sz="2000" dirty="0"/>
            <a:t> </a:t>
          </a:r>
          <a:r>
            <a:rPr lang="ru-RU" sz="2000" dirty="0" err="1"/>
            <a:t>або</a:t>
          </a:r>
          <a:r>
            <a:rPr lang="ru-RU" sz="2000" dirty="0"/>
            <a:t> </a:t>
          </a:r>
          <a:r>
            <a:rPr lang="ru-RU" sz="2000" dirty="0" err="1"/>
            <a:t>присвоєним</a:t>
          </a:r>
          <a:r>
            <a:rPr lang="ru-RU" sz="2000" dirty="0"/>
            <a:t> </a:t>
          </a:r>
          <a:r>
            <a:rPr lang="ru-RU" sz="2000" dirty="0" err="1"/>
            <a:t>вченим</a:t>
          </a:r>
          <a:r>
            <a:rPr lang="ru-RU" sz="2000" dirty="0"/>
            <a:t> </a:t>
          </a:r>
          <a:r>
            <a:rPr lang="ru-RU" sz="2000" dirty="0" err="1"/>
            <a:t>званням</a:t>
          </a:r>
          <a:r>
            <a:rPr lang="ru-RU" sz="2000" dirty="0"/>
            <a:t>.</a:t>
          </a:r>
        </a:p>
      </dgm:t>
    </dgm:pt>
    <dgm:pt modelId="{60C71280-74CB-43DE-B18A-54C17805EB0A}" type="parTrans" cxnId="{E64C4BF5-E5D9-4618-B797-D2CDBC006243}">
      <dgm:prSet/>
      <dgm:spPr/>
      <dgm:t>
        <a:bodyPr/>
        <a:lstStyle/>
        <a:p>
          <a:endParaRPr lang="ru-RU"/>
        </a:p>
      </dgm:t>
    </dgm:pt>
    <dgm:pt modelId="{F60E5B60-1028-4388-96EE-A8A53CF61184}" type="sibTrans" cxnId="{E64C4BF5-E5D9-4618-B797-D2CDBC006243}">
      <dgm:prSet/>
      <dgm:spPr/>
      <dgm:t>
        <a:bodyPr/>
        <a:lstStyle/>
        <a:p>
          <a:endParaRPr lang="ru-RU"/>
        </a:p>
      </dgm:t>
    </dgm:pt>
    <dgm:pt modelId="{7262107A-2B2C-4DCD-84C1-515188023628}">
      <dgm:prSet phldrT="[Текст]" custT="1"/>
      <dgm:spPr/>
      <dgm:t>
        <a:bodyPr/>
        <a:lstStyle/>
        <a:p>
          <a:endParaRPr lang="ru-RU" sz="2000" dirty="0"/>
        </a:p>
      </dgm:t>
    </dgm:pt>
    <dgm:pt modelId="{43C5E0D3-1179-4690-9F0D-C76BE331BC4D}" type="parTrans" cxnId="{132D8422-0D61-45B4-8287-B1E908FD8CEC}">
      <dgm:prSet/>
      <dgm:spPr/>
    </dgm:pt>
    <dgm:pt modelId="{B444DE0A-6428-4AD8-BA4E-D1FFDA68EE5F}" type="sibTrans" cxnId="{132D8422-0D61-45B4-8287-B1E908FD8CEC}">
      <dgm:prSet/>
      <dgm:spPr/>
    </dgm:pt>
    <dgm:pt modelId="{D64B4CE9-2AD3-4543-A684-47B98211B38B}">
      <dgm:prSet phldrT="[Текст]" custT="1"/>
      <dgm:spPr/>
      <dgm:t>
        <a:bodyPr/>
        <a:lstStyle/>
        <a:p>
          <a:endParaRPr lang="ru-RU" sz="2000" dirty="0"/>
        </a:p>
      </dgm:t>
    </dgm:pt>
    <dgm:pt modelId="{14C17BF5-A3BD-43F1-93B5-08534C9F104E}" type="parTrans" cxnId="{1F891899-ADD3-42C2-8B41-B206DAB0D8F8}">
      <dgm:prSet/>
      <dgm:spPr/>
    </dgm:pt>
    <dgm:pt modelId="{10877AF9-6921-496B-83E8-5D05C80B498B}" type="sibTrans" cxnId="{1F891899-ADD3-42C2-8B41-B206DAB0D8F8}">
      <dgm:prSet/>
      <dgm:spPr/>
    </dgm:pt>
    <dgm:pt modelId="{5AFAEA62-F8FC-4194-83EA-B161F038330B}">
      <dgm:prSet phldrT="[Текст]" custT="1"/>
      <dgm:spPr/>
      <dgm:t>
        <a:bodyPr/>
        <a:lstStyle/>
        <a:p>
          <a:endParaRPr lang="ru-RU" sz="2000" dirty="0"/>
        </a:p>
      </dgm:t>
    </dgm:pt>
    <dgm:pt modelId="{95F7B2CE-D164-438F-8EDB-63774C1627DE}" type="parTrans" cxnId="{DEC572E4-D6C9-432A-AA5D-4917E5614CB3}">
      <dgm:prSet/>
      <dgm:spPr/>
    </dgm:pt>
    <dgm:pt modelId="{B9CBFD3F-6707-43C6-B017-99519859539A}" type="sibTrans" cxnId="{DEC572E4-D6C9-432A-AA5D-4917E5614CB3}">
      <dgm:prSet/>
      <dgm:spPr/>
    </dgm:pt>
    <dgm:pt modelId="{530A2AE1-F7D7-4DC5-874A-E51651FB9BEB}" type="pres">
      <dgm:prSet presAssocID="{83000EF2-B096-4B0D-B1E2-D483453F5C7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856D9EB-C435-4380-BF70-ED41A05B90BA}" type="pres">
      <dgm:prSet presAssocID="{4C87EE3F-D1E5-4311-8F8E-D63B7F875E6C}" presName="linNode" presStyleCnt="0"/>
      <dgm:spPr/>
      <dgm:t>
        <a:bodyPr/>
        <a:lstStyle/>
        <a:p>
          <a:endParaRPr lang="ru-RU"/>
        </a:p>
      </dgm:t>
    </dgm:pt>
    <dgm:pt modelId="{626911C7-3BE9-48F5-ACE9-54881A1A07B1}" type="pres">
      <dgm:prSet presAssocID="{4C87EE3F-D1E5-4311-8F8E-D63B7F875E6C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9303E0-B707-45DF-AA7F-FEF15917DCA3}" type="pres">
      <dgm:prSet presAssocID="{4C87EE3F-D1E5-4311-8F8E-D63B7F875E6C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96E321-29B9-492A-9598-CE9FDAFDEF04}" type="pres">
      <dgm:prSet presAssocID="{1117C739-0C8F-40C1-AC9B-4E2E4720737C}" presName="spacing" presStyleCnt="0"/>
      <dgm:spPr/>
      <dgm:t>
        <a:bodyPr/>
        <a:lstStyle/>
        <a:p>
          <a:endParaRPr lang="ru-RU"/>
        </a:p>
      </dgm:t>
    </dgm:pt>
    <dgm:pt modelId="{C7F2E50E-9153-42B3-A86A-A165AD1F6FC7}" type="pres">
      <dgm:prSet presAssocID="{C61AE753-FD20-4217-94B1-5F7890674364}" presName="linNode" presStyleCnt="0"/>
      <dgm:spPr/>
      <dgm:t>
        <a:bodyPr/>
        <a:lstStyle/>
        <a:p>
          <a:endParaRPr lang="ru-RU"/>
        </a:p>
      </dgm:t>
    </dgm:pt>
    <dgm:pt modelId="{FEB9F621-6C62-4B06-B478-F10918433101}" type="pres">
      <dgm:prSet presAssocID="{C61AE753-FD20-4217-94B1-5F789067436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9A25CB-FD4B-4067-BAA5-22653CEC9227}" type="pres">
      <dgm:prSet presAssocID="{C61AE753-FD20-4217-94B1-5F789067436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FA4239-82BD-4969-BE06-7E2A5D38976B}" type="presOf" srcId="{4C87EE3F-D1E5-4311-8F8E-D63B7F875E6C}" destId="{626911C7-3BE9-48F5-ACE9-54881A1A07B1}" srcOrd="0" destOrd="0" presId="urn:microsoft.com/office/officeart/2005/8/layout/vList6"/>
    <dgm:cxn modelId="{200ED8ED-EE76-4C6F-943F-9D9A9CB37406}" type="presOf" srcId="{D64B4CE9-2AD3-4543-A684-47B98211B38B}" destId="{3D9303E0-B707-45DF-AA7F-FEF15917DCA3}" srcOrd="0" destOrd="0" presId="urn:microsoft.com/office/officeart/2005/8/layout/vList6"/>
    <dgm:cxn modelId="{DEC572E4-D6C9-432A-AA5D-4917E5614CB3}" srcId="{4C87EE3F-D1E5-4311-8F8E-D63B7F875E6C}" destId="{5AFAEA62-F8FC-4194-83EA-B161F038330B}" srcOrd="1" destOrd="0" parTransId="{95F7B2CE-D164-438F-8EDB-63774C1627DE}" sibTransId="{B9CBFD3F-6707-43C6-B017-99519859539A}"/>
    <dgm:cxn modelId="{C573D198-D981-46BA-9EDB-A03A50C9983A}" type="presOf" srcId="{C61AE753-FD20-4217-94B1-5F7890674364}" destId="{FEB9F621-6C62-4B06-B478-F10918433101}" srcOrd="0" destOrd="0" presId="urn:microsoft.com/office/officeart/2005/8/layout/vList6"/>
    <dgm:cxn modelId="{0431DB39-C1C3-4869-87D8-192930E58AA0}" srcId="{4C87EE3F-D1E5-4311-8F8E-D63B7F875E6C}" destId="{62BAE7B6-C26D-42F0-A1B5-C8AFCBFDE876}" srcOrd="2" destOrd="0" parTransId="{B2C49DEB-1D32-4EC1-AC69-800822878F27}" sibTransId="{1D1BA521-DF54-4019-8A92-7242AE08E99C}"/>
    <dgm:cxn modelId="{39C5CCF0-2B0C-4DD0-84B3-7999867284F7}" type="presOf" srcId="{62BAE7B6-C26D-42F0-A1B5-C8AFCBFDE876}" destId="{3D9303E0-B707-45DF-AA7F-FEF15917DCA3}" srcOrd="0" destOrd="2" presId="urn:microsoft.com/office/officeart/2005/8/layout/vList6"/>
    <dgm:cxn modelId="{A396A70B-D2B8-41E9-BAA8-46B1E35557FB}" type="presOf" srcId="{5AFAEA62-F8FC-4194-83EA-B161F038330B}" destId="{3D9303E0-B707-45DF-AA7F-FEF15917DCA3}" srcOrd="0" destOrd="1" presId="urn:microsoft.com/office/officeart/2005/8/layout/vList6"/>
    <dgm:cxn modelId="{132D8422-0D61-45B4-8287-B1E908FD8CEC}" srcId="{C61AE753-FD20-4217-94B1-5F7890674364}" destId="{7262107A-2B2C-4DCD-84C1-515188023628}" srcOrd="0" destOrd="0" parTransId="{43C5E0D3-1179-4690-9F0D-C76BE331BC4D}" sibTransId="{B444DE0A-6428-4AD8-BA4E-D1FFDA68EE5F}"/>
    <dgm:cxn modelId="{762EDC24-57B1-4D39-AEBB-D470AA871B8D}" srcId="{83000EF2-B096-4B0D-B1E2-D483453F5C7C}" destId="{4C87EE3F-D1E5-4311-8F8E-D63B7F875E6C}" srcOrd="0" destOrd="0" parTransId="{95FA18A9-C51F-49D2-A03A-338389790770}" sibTransId="{1117C739-0C8F-40C1-AC9B-4E2E4720737C}"/>
    <dgm:cxn modelId="{92C6CEA7-B7AA-4A3B-BE7C-81663F3EA505}" type="presOf" srcId="{7262107A-2B2C-4DCD-84C1-515188023628}" destId="{339A25CB-FD4B-4067-BAA5-22653CEC9227}" srcOrd="0" destOrd="0" presId="urn:microsoft.com/office/officeart/2005/8/layout/vList6"/>
    <dgm:cxn modelId="{1F891899-ADD3-42C2-8B41-B206DAB0D8F8}" srcId="{4C87EE3F-D1E5-4311-8F8E-D63B7F875E6C}" destId="{D64B4CE9-2AD3-4543-A684-47B98211B38B}" srcOrd="0" destOrd="0" parTransId="{14C17BF5-A3BD-43F1-93B5-08534C9F104E}" sibTransId="{10877AF9-6921-496B-83E8-5D05C80B498B}"/>
    <dgm:cxn modelId="{79E49064-DFA1-4D9F-A2BF-507517B13964}" type="presOf" srcId="{83000EF2-B096-4B0D-B1E2-D483453F5C7C}" destId="{530A2AE1-F7D7-4DC5-874A-E51651FB9BEB}" srcOrd="0" destOrd="0" presId="urn:microsoft.com/office/officeart/2005/8/layout/vList6"/>
    <dgm:cxn modelId="{E64C4BF5-E5D9-4618-B797-D2CDBC006243}" srcId="{C61AE753-FD20-4217-94B1-5F7890674364}" destId="{F9C61FFD-6A74-4FF2-BE41-F52C027FABC2}" srcOrd="1" destOrd="0" parTransId="{60C71280-74CB-43DE-B18A-54C17805EB0A}" sibTransId="{F60E5B60-1028-4388-96EE-A8A53CF61184}"/>
    <dgm:cxn modelId="{F4C87783-59A6-4464-86D5-64D265D3BED3}" srcId="{83000EF2-B096-4B0D-B1E2-D483453F5C7C}" destId="{C61AE753-FD20-4217-94B1-5F7890674364}" srcOrd="1" destOrd="0" parTransId="{2D289FA5-E569-4055-8256-C18FC6F12D84}" sibTransId="{9E9ED304-C77F-40A9-B95F-6FB7B0E609F2}"/>
    <dgm:cxn modelId="{D41FFF1D-29FD-4464-9E29-E7B4E830B258}" type="presOf" srcId="{F9C61FFD-6A74-4FF2-BE41-F52C027FABC2}" destId="{339A25CB-FD4B-4067-BAA5-22653CEC9227}" srcOrd="0" destOrd="1" presId="urn:microsoft.com/office/officeart/2005/8/layout/vList6"/>
    <dgm:cxn modelId="{40D5E3AD-2B38-4565-8DEA-56C759462095}" type="presParOf" srcId="{530A2AE1-F7D7-4DC5-874A-E51651FB9BEB}" destId="{1856D9EB-C435-4380-BF70-ED41A05B90BA}" srcOrd="0" destOrd="0" presId="urn:microsoft.com/office/officeart/2005/8/layout/vList6"/>
    <dgm:cxn modelId="{EC1CC838-2D8A-4458-9DE0-5FC96EFFF33D}" type="presParOf" srcId="{1856D9EB-C435-4380-BF70-ED41A05B90BA}" destId="{626911C7-3BE9-48F5-ACE9-54881A1A07B1}" srcOrd="0" destOrd="0" presId="urn:microsoft.com/office/officeart/2005/8/layout/vList6"/>
    <dgm:cxn modelId="{503B5546-635C-43FD-A73A-792E40B73D1A}" type="presParOf" srcId="{1856D9EB-C435-4380-BF70-ED41A05B90BA}" destId="{3D9303E0-B707-45DF-AA7F-FEF15917DCA3}" srcOrd="1" destOrd="0" presId="urn:microsoft.com/office/officeart/2005/8/layout/vList6"/>
    <dgm:cxn modelId="{90929EBE-7E23-4E89-947B-F114E66945FB}" type="presParOf" srcId="{530A2AE1-F7D7-4DC5-874A-E51651FB9BEB}" destId="{6696E321-29B9-492A-9598-CE9FDAFDEF04}" srcOrd="1" destOrd="0" presId="urn:microsoft.com/office/officeart/2005/8/layout/vList6"/>
    <dgm:cxn modelId="{F84F05E6-1526-403D-B8B9-5610D55F5F3E}" type="presParOf" srcId="{530A2AE1-F7D7-4DC5-874A-E51651FB9BEB}" destId="{C7F2E50E-9153-42B3-A86A-A165AD1F6FC7}" srcOrd="2" destOrd="0" presId="urn:microsoft.com/office/officeart/2005/8/layout/vList6"/>
    <dgm:cxn modelId="{97FF6706-D27D-4BBE-9B97-061B0B070D1E}" type="presParOf" srcId="{C7F2E50E-9153-42B3-A86A-A165AD1F6FC7}" destId="{FEB9F621-6C62-4B06-B478-F10918433101}" srcOrd="0" destOrd="0" presId="urn:microsoft.com/office/officeart/2005/8/layout/vList6"/>
    <dgm:cxn modelId="{A68FFA62-68B1-454A-9218-E062EE91CCD7}" type="presParOf" srcId="{C7F2E50E-9153-42B3-A86A-A165AD1F6FC7}" destId="{339A25CB-FD4B-4067-BAA5-22653CEC922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A229590-3225-46BB-BABC-A1F926105C98}" type="doc">
      <dgm:prSet loTypeId="urn:microsoft.com/office/officeart/2005/8/layout/vList6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DFA7E2D-7667-4C29-8A0A-9C98FA0B62BF}">
      <dgm:prSet phldrT="[Текст]"/>
      <dgm:spPr/>
      <dgm:t>
        <a:bodyPr/>
        <a:lstStyle/>
        <a:p>
          <a:pPr algn="l"/>
          <a:r>
            <a:rPr lang="ru-RU"/>
            <a:t>Зберігається присвоєна кваліфікаційна категорія до наступної атестації</a:t>
          </a:r>
        </a:p>
      </dgm:t>
    </dgm:pt>
    <dgm:pt modelId="{730B2F02-2974-4FBA-8A05-8F28CA19390B}" type="parTrans" cxnId="{96C81539-3DCC-4300-BC28-744239545DE1}">
      <dgm:prSet/>
      <dgm:spPr/>
      <dgm:t>
        <a:bodyPr/>
        <a:lstStyle/>
        <a:p>
          <a:endParaRPr lang="ru-RU"/>
        </a:p>
      </dgm:t>
    </dgm:pt>
    <dgm:pt modelId="{A3E7CC38-F8F4-4AE7-AD99-CB1903157D7B}" type="sibTrans" cxnId="{96C81539-3DCC-4300-BC28-744239545DE1}">
      <dgm:prSet/>
      <dgm:spPr/>
      <dgm:t>
        <a:bodyPr/>
        <a:lstStyle/>
        <a:p>
          <a:endParaRPr lang="ru-RU"/>
        </a:p>
      </dgm:t>
    </dgm:pt>
    <dgm:pt modelId="{40CF9C74-C676-4545-94C9-B6E1D5B39F7F}">
      <dgm:prSet phldrT="[Текст]" custT="1"/>
      <dgm:spPr/>
      <dgm:t>
        <a:bodyPr/>
        <a:lstStyle/>
        <a:p>
          <a:r>
            <a:rPr lang="ru-RU" sz="2000" dirty="0"/>
            <a:t>При </a:t>
          </a:r>
          <a:r>
            <a:rPr lang="ru-RU" sz="2000" dirty="0" err="1"/>
            <a:t>переході</a:t>
          </a:r>
          <a:r>
            <a:rPr lang="ru-RU" sz="2000" dirty="0"/>
            <a:t> </a:t>
          </a:r>
          <a:r>
            <a:rPr lang="ru-RU" sz="2000" dirty="0" err="1"/>
            <a:t>педагогічного</a:t>
          </a:r>
          <a:r>
            <a:rPr lang="ru-RU" sz="2000" dirty="0"/>
            <a:t> </a:t>
          </a:r>
          <a:r>
            <a:rPr lang="ru-RU" sz="2000" dirty="0" err="1"/>
            <a:t>працівника</a:t>
          </a:r>
          <a:r>
            <a:rPr lang="ru-RU" sz="2000" dirty="0"/>
            <a:t> </a:t>
          </a:r>
          <a:r>
            <a:rPr lang="ru-RU" sz="2000" dirty="0" err="1"/>
            <a:t>з</a:t>
          </a:r>
          <a:r>
            <a:rPr lang="ru-RU" sz="2000" dirty="0"/>
            <a:t> </a:t>
          </a:r>
          <a:r>
            <a:rPr lang="ru-RU" sz="2000" dirty="0" err="1"/>
            <a:t>методичної</a:t>
          </a:r>
          <a:r>
            <a:rPr lang="ru-RU" sz="2000" dirty="0"/>
            <a:t> установи на </a:t>
          </a:r>
          <a:r>
            <a:rPr lang="ru-RU" sz="2000" dirty="0" err="1"/>
            <a:t>педагогічні</a:t>
          </a:r>
          <a:r>
            <a:rPr lang="ru-RU" sz="2000" dirty="0"/>
            <a:t> посади до </a:t>
          </a:r>
          <a:r>
            <a:rPr lang="ru-RU" sz="2000" dirty="0" err="1"/>
            <a:t>навчального</a:t>
          </a:r>
          <a:r>
            <a:rPr lang="ru-RU" sz="2000" dirty="0"/>
            <a:t> закладу </a:t>
          </a:r>
        </a:p>
      </dgm:t>
    </dgm:pt>
    <dgm:pt modelId="{3A6909DF-4309-484B-B7C7-B40BFDB54EA9}" type="parTrans" cxnId="{DD4D2B39-70D9-49C4-BA1C-C6ECDB0DADEC}">
      <dgm:prSet/>
      <dgm:spPr/>
      <dgm:t>
        <a:bodyPr/>
        <a:lstStyle/>
        <a:p>
          <a:endParaRPr lang="ru-RU"/>
        </a:p>
      </dgm:t>
    </dgm:pt>
    <dgm:pt modelId="{F6015ABC-66A9-49A7-AA00-9415FCFDF91D}" type="sibTrans" cxnId="{DD4D2B39-70D9-49C4-BA1C-C6ECDB0DADEC}">
      <dgm:prSet/>
      <dgm:spPr/>
      <dgm:t>
        <a:bodyPr/>
        <a:lstStyle/>
        <a:p>
          <a:endParaRPr lang="ru-RU"/>
        </a:p>
      </dgm:t>
    </dgm:pt>
    <dgm:pt modelId="{0A44B3B9-22B0-4242-AFC3-8927539E8334}">
      <dgm:prSet phldrT="[Текст]"/>
      <dgm:spPr/>
      <dgm:t>
        <a:bodyPr/>
        <a:lstStyle/>
        <a:p>
          <a:pPr algn="l"/>
          <a:r>
            <a:rPr lang="ru-RU"/>
            <a:t>Атестуються як такі, що мають відповідну освіту.</a:t>
          </a:r>
        </a:p>
        <a:p>
          <a:pPr algn="l"/>
          <a:r>
            <a:rPr lang="ru-RU"/>
            <a:t>За умови проходження  підвищення кваліфікації</a:t>
          </a:r>
        </a:p>
      </dgm:t>
    </dgm:pt>
    <dgm:pt modelId="{AD4C55C2-5277-48FA-8AFF-E3EC5223639F}" type="parTrans" cxnId="{F32A4B07-2067-4EB7-A064-D1BAB9315B36}">
      <dgm:prSet/>
      <dgm:spPr/>
      <dgm:t>
        <a:bodyPr/>
        <a:lstStyle/>
        <a:p>
          <a:endParaRPr lang="ru-RU"/>
        </a:p>
      </dgm:t>
    </dgm:pt>
    <dgm:pt modelId="{A7A471F1-B893-4F58-83AB-E4531772BCC5}" type="sibTrans" cxnId="{F32A4B07-2067-4EB7-A064-D1BAB9315B36}">
      <dgm:prSet/>
      <dgm:spPr/>
      <dgm:t>
        <a:bodyPr/>
        <a:lstStyle/>
        <a:p>
          <a:endParaRPr lang="ru-RU"/>
        </a:p>
      </dgm:t>
    </dgm:pt>
    <dgm:pt modelId="{825058B0-2891-4A66-8CD2-526671FABDBC}">
      <dgm:prSet phldrT="[Текст]" custT="1"/>
      <dgm:spPr/>
      <dgm:t>
        <a:bodyPr/>
        <a:lstStyle/>
        <a:p>
          <a:r>
            <a:rPr lang="ru-RU" sz="1800" dirty="0"/>
            <a:t>Особи </a:t>
          </a:r>
          <a:r>
            <a:rPr lang="ru-RU" sz="1800" dirty="0" err="1"/>
            <a:t>з</a:t>
          </a:r>
          <a:r>
            <a:rPr lang="ru-RU" sz="1800" dirty="0"/>
            <a:t> </a:t>
          </a:r>
          <a:r>
            <a:rPr lang="ru-RU" sz="1800" dirty="0" err="1"/>
            <a:t>повною</a:t>
          </a:r>
          <a:r>
            <a:rPr lang="ru-RU" sz="1800" dirty="0"/>
            <a:t> </a:t>
          </a:r>
          <a:r>
            <a:rPr lang="ru-RU" sz="1800" dirty="0" err="1"/>
            <a:t>вищою</a:t>
          </a:r>
          <a:r>
            <a:rPr lang="ru-RU" sz="1800" dirty="0"/>
            <a:t> </a:t>
          </a:r>
          <a:r>
            <a:rPr lang="ru-RU" sz="1800" dirty="0" err="1"/>
            <a:t>педагогічною</a:t>
          </a:r>
          <a:r>
            <a:rPr lang="ru-RU" sz="1800" dirty="0"/>
            <a:t> </a:t>
          </a:r>
          <a:r>
            <a:rPr lang="ru-RU" sz="1800" dirty="0" err="1"/>
            <a:t>освітою</a:t>
          </a:r>
          <a:r>
            <a:rPr lang="ru-RU" sz="1800" dirty="0"/>
            <a:t> </a:t>
          </a:r>
          <a:r>
            <a:rPr lang="ru-RU" sz="1800" dirty="0" err="1"/>
            <a:t>або</a:t>
          </a:r>
          <a:r>
            <a:rPr lang="ru-RU" sz="1800" dirty="0"/>
            <a:t> </a:t>
          </a:r>
          <a:r>
            <a:rPr lang="ru-RU" sz="1800" dirty="0" err="1"/>
            <a:t>іншою</a:t>
          </a:r>
          <a:r>
            <a:rPr lang="ru-RU" sz="1800" dirty="0"/>
            <a:t> </a:t>
          </a:r>
          <a:r>
            <a:rPr lang="ru-RU" sz="1800" dirty="0" err="1"/>
            <a:t>повною</a:t>
          </a:r>
          <a:r>
            <a:rPr lang="ru-RU" sz="1800" dirty="0"/>
            <a:t> </a:t>
          </a:r>
          <a:r>
            <a:rPr lang="ru-RU" sz="1800" dirty="0" err="1"/>
            <a:t>вищою</a:t>
          </a:r>
          <a:r>
            <a:rPr lang="ru-RU" sz="1800" dirty="0"/>
            <a:t> </a:t>
          </a:r>
          <a:r>
            <a:rPr lang="ru-RU" sz="1800" dirty="0" err="1"/>
            <a:t>освітою</a:t>
          </a:r>
          <a:r>
            <a:rPr lang="ru-RU" sz="1800" dirty="0"/>
            <a:t>, </a:t>
          </a:r>
          <a:r>
            <a:rPr lang="ru-RU" sz="1800" dirty="0" err="1"/>
            <a:t>прийняті</a:t>
          </a:r>
          <a:r>
            <a:rPr lang="ru-RU" sz="1800" dirty="0"/>
            <a:t> на посади </a:t>
          </a:r>
          <a:r>
            <a:rPr lang="ru-RU" sz="1800" dirty="0" err="1"/>
            <a:t>педагогічних</a:t>
          </a:r>
          <a:r>
            <a:rPr lang="ru-RU" sz="1800" dirty="0"/>
            <a:t> </a:t>
          </a:r>
          <a:r>
            <a:rPr lang="ru-RU" sz="1800" dirty="0" err="1"/>
            <a:t>працівників</a:t>
          </a:r>
          <a:r>
            <a:rPr lang="ru-RU" sz="1800" dirty="0"/>
            <a:t> за </a:t>
          </a:r>
          <a:r>
            <a:rPr lang="ru-RU" sz="1800" dirty="0" err="1"/>
            <a:t>спеціальностями</a:t>
          </a:r>
          <a:r>
            <a:rPr lang="ru-RU" sz="1800" dirty="0"/>
            <a:t>, </a:t>
          </a:r>
          <a:r>
            <a:rPr lang="ru-RU" sz="1800" dirty="0" err="1"/>
            <a:t>фахівці</a:t>
          </a:r>
          <a:r>
            <a:rPr lang="ru-RU" sz="1800" dirty="0"/>
            <a:t> </a:t>
          </a:r>
          <a:r>
            <a:rPr lang="ru-RU" sz="1800" dirty="0" err="1"/>
            <a:t>з</a:t>
          </a:r>
          <a:r>
            <a:rPr lang="ru-RU" sz="1800" dirty="0"/>
            <a:t> </a:t>
          </a:r>
          <a:r>
            <a:rPr lang="ru-RU" sz="1800" dirty="0" err="1"/>
            <a:t>яких</a:t>
          </a:r>
          <a:r>
            <a:rPr lang="ru-RU" sz="1800" dirty="0"/>
            <a:t> не </a:t>
          </a:r>
          <a:r>
            <a:rPr lang="ru-RU" sz="1800" dirty="0" err="1"/>
            <a:t>готувалися</a:t>
          </a:r>
          <a:r>
            <a:rPr lang="ru-RU" sz="1800" dirty="0"/>
            <a:t> </a:t>
          </a:r>
          <a:r>
            <a:rPr lang="ru-RU" sz="1800" dirty="0" err="1"/>
            <a:t>вищими</a:t>
          </a:r>
          <a:r>
            <a:rPr lang="ru-RU" sz="1800" dirty="0"/>
            <a:t> </a:t>
          </a:r>
          <a:r>
            <a:rPr lang="ru-RU" sz="1800" dirty="0" err="1"/>
            <a:t>навчальними</a:t>
          </a:r>
          <a:r>
            <a:rPr lang="ru-RU" sz="1800" dirty="0"/>
            <a:t> закладами </a:t>
          </a:r>
          <a:r>
            <a:rPr lang="ru-RU" sz="1800" dirty="0" err="1"/>
            <a:t>або</a:t>
          </a:r>
          <a:r>
            <a:rPr lang="ru-RU" sz="1800" dirty="0"/>
            <a:t> </a:t>
          </a:r>
          <a:r>
            <a:rPr lang="ru-RU" sz="1800" dirty="0" err="1"/>
            <a:t>підготовлені</a:t>
          </a:r>
          <a:r>
            <a:rPr lang="ru-RU" sz="1800" dirty="0"/>
            <a:t> у </a:t>
          </a:r>
          <a:r>
            <a:rPr lang="ru-RU" sz="1800" dirty="0" err="1"/>
            <a:t>недостатній</a:t>
          </a:r>
          <a:r>
            <a:rPr lang="ru-RU" sz="1800" dirty="0"/>
            <a:t> </a:t>
          </a:r>
          <a:r>
            <a:rPr lang="ru-RU" sz="1800" dirty="0" err="1"/>
            <a:t>кількості</a:t>
          </a:r>
          <a:endParaRPr lang="ru-RU" sz="1800" dirty="0"/>
        </a:p>
      </dgm:t>
    </dgm:pt>
    <dgm:pt modelId="{6D27CFF7-D56F-4EC6-9515-CE306CD0A564}" type="parTrans" cxnId="{752251B1-4E1A-4FE1-82C3-14E4CE42CCC2}">
      <dgm:prSet/>
      <dgm:spPr/>
      <dgm:t>
        <a:bodyPr/>
        <a:lstStyle/>
        <a:p>
          <a:endParaRPr lang="ru-RU"/>
        </a:p>
      </dgm:t>
    </dgm:pt>
    <dgm:pt modelId="{F7D9A4EC-ADA5-4F70-B3EC-CCB6DC82621F}" type="sibTrans" cxnId="{752251B1-4E1A-4FE1-82C3-14E4CE42CCC2}">
      <dgm:prSet/>
      <dgm:spPr/>
      <dgm:t>
        <a:bodyPr/>
        <a:lstStyle/>
        <a:p>
          <a:endParaRPr lang="ru-RU"/>
        </a:p>
      </dgm:t>
    </dgm:pt>
    <dgm:pt modelId="{883FE544-8F51-4AB7-88FD-34D0B0F5B85D}">
      <dgm:prSet phldrT="[Текст]" custT="1"/>
      <dgm:spPr/>
      <dgm:t>
        <a:bodyPr/>
        <a:lstStyle/>
        <a:p>
          <a:endParaRPr lang="ru-RU" sz="2000" dirty="0"/>
        </a:p>
      </dgm:t>
    </dgm:pt>
    <dgm:pt modelId="{77162E8B-84EA-4EF7-A61C-F0562FBF3211}" type="parTrans" cxnId="{6C23BEFF-2D56-4DCF-827F-7D3EABFA05F0}">
      <dgm:prSet/>
      <dgm:spPr/>
      <dgm:t>
        <a:bodyPr/>
        <a:lstStyle/>
        <a:p>
          <a:endParaRPr lang="ru-RU"/>
        </a:p>
      </dgm:t>
    </dgm:pt>
    <dgm:pt modelId="{D9D58AE4-4B63-4DEA-8C9C-FE900E1B420E}" type="sibTrans" cxnId="{6C23BEFF-2D56-4DCF-827F-7D3EABFA05F0}">
      <dgm:prSet/>
      <dgm:spPr/>
      <dgm:t>
        <a:bodyPr/>
        <a:lstStyle/>
        <a:p>
          <a:endParaRPr lang="ru-RU"/>
        </a:p>
      </dgm:t>
    </dgm:pt>
    <dgm:pt modelId="{77137BFF-0944-46D8-AF1C-16AC39675A0A}">
      <dgm:prSet phldrT="[Текст]" custT="1"/>
      <dgm:spPr/>
      <dgm:t>
        <a:bodyPr/>
        <a:lstStyle/>
        <a:p>
          <a:endParaRPr lang="ru-RU" sz="2000" dirty="0"/>
        </a:p>
      </dgm:t>
    </dgm:pt>
    <dgm:pt modelId="{5DE69157-05DD-4BB3-82CF-EF1D5FF9FB87}" type="parTrans" cxnId="{08AA9BD3-8440-4E67-8C81-3319B01B8B16}">
      <dgm:prSet/>
      <dgm:spPr/>
      <dgm:t>
        <a:bodyPr/>
        <a:lstStyle/>
        <a:p>
          <a:endParaRPr lang="ru-RU"/>
        </a:p>
      </dgm:t>
    </dgm:pt>
    <dgm:pt modelId="{3F81D814-81A7-4C8B-B25C-4270BD62276D}" type="sibTrans" cxnId="{08AA9BD3-8440-4E67-8C81-3319B01B8B16}">
      <dgm:prSet/>
      <dgm:spPr/>
      <dgm:t>
        <a:bodyPr/>
        <a:lstStyle/>
        <a:p>
          <a:endParaRPr lang="ru-RU"/>
        </a:p>
      </dgm:t>
    </dgm:pt>
    <dgm:pt modelId="{B5A26409-42BB-45AE-8E73-F0DEE8819272}">
      <dgm:prSet phldrT="[Текст]" custT="1"/>
      <dgm:spPr/>
      <dgm:t>
        <a:bodyPr/>
        <a:lstStyle/>
        <a:p>
          <a:endParaRPr lang="ru-RU" sz="1800" dirty="0"/>
        </a:p>
      </dgm:t>
    </dgm:pt>
    <dgm:pt modelId="{6EADEEFE-E0ED-42CC-AB0B-03B845E52FD7}" type="parTrans" cxnId="{7D89980C-2167-46B9-967F-C3C064D86F25}">
      <dgm:prSet/>
      <dgm:spPr/>
      <dgm:t>
        <a:bodyPr/>
        <a:lstStyle/>
        <a:p>
          <a:endParaRPr lang="ru-RU"/>
        </a:p>
      </dgm:t>
    </dgm:pt>
    <dgm:pt modelId="{3C61272D-5DEA-4A8C-8B1F-7DF097BBF96C}" type="sibTrans" cxnId="{7D89980C-2167-46B9-967F-C3C064D86F25}">
      <dgm:prSet/>
      <dgm:spPr/>
      <dgm:t>
        <a:bodyPr/>
        <a:lstStyle/>
        <a:p>
          <a:endParaRPr lang="ru-RU"/>
        </a:p>
      </dgm:t>
    </dgm:pt>
    <dgm:pt modelId="{BF959240-2738-4F34-A052-960C293C7756}" type="pres">
      <dgm:prSet presAssocID="{1A229590-3225-46BB-BABC-A1F926105C9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FD52FE2-E0CB-47C6-9162-36AFEE93EA0C}" type="pres">
      <dgm:prSet presAssocID="{3DFA7E2D-7667-4C29-8A0A-9C98FA0B62BF}" presName="linNode" presStyleCnt="0"/>
      <dgm:spPr/>
      <dgm:t>
        <a:bodyPr/>
        <a:lstStyle/>
        <a:p>
          <a:endParaRPr lang="ru-RU"/>
        </a:p>
      </dgm:t>
    </dgm:pt>
    <dgm:pt modelId="{96605E99-F68C-4A7A-9D7A-8AE395456AA3}" type="pres">
      <dgm:prSet presAssocID="{3DFA7E2D-7667-4C29-8A0A-9C98FA0B62B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42510-21B6-41C8-9485-2B8DD8EE2191}" type="pres">
      <dgm:prSet presAssocID="{3DFA7E2D-7667-4C29-8A0A-9C98FA0B62B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4424E4-C2F4-40A1-9931-6595EC1E912E}" type="pres">
      <dgm:prSet presAssocID="{A3E7CC38-F8F4-4AE7-AD99-CB1903157D7B}" presName="spacing" presStyleCnt="0"/>
      <dgm:spPr/>
      <dgm:t>
        <a:bodyPr/>
        <a:lstStyle/>
        <a:p>
          <a:endParaRPr lang="ru-RU"/>
        </a:p>
      </dgm:t>
    </dgm:pt>
    <dgm:pt modelId="{12F3A050-40F3-4175-BCCC-966E62B63ECA}" type="pres">
      <dgm:prSet presAssocID="{0A44B3B9-22B0-4242-AFC3-8927539E8334}" presName="linNode" presStyleCnt="0"/>
      <dgm:spPr/>
      <dgm:t>
        <a:bodyPr/>
        <a:lstStyle/>
        <a:p>
          <a:endParaRPr lang="ru-RU"/>
        </a:p>
      </dgm:t>
    </dgm:pt>
    <dgm:pt modelId="{421D58D4-F634-40B3-A903-F869314066F8}" type="pres">
      <dgm:prSet presAssocID="{0A44B3B9-22B0-4242-AFC3-8927539E833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611A17-C044-433D-AC8D-C51110D3833E}" type="pres">
      <dgm:prSet presAssocID="{0A44B3B9-22B0-4242-AFC3-8927539E8334}" presName="childShp" presStyleLbl="bgAccFollowNode1" presStyleIdx="1" presStyleCnt="2" custScaleY="119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1451F5-C4F8-4EB8-AFD7-785AB500B470}" type="presOf" srcId="{40CF9C74-C676-4545-94C9-B6E1D5B39F7F}" destId="{2D242510-21B6-41C8-9485-2B8DD8EE2191}" srcOrd="0" destOrd="2" presId="urn:microsoft.com/office/officeart/2005/8/layout/vList6"/>
    <dgm:cxn modelId="{DE032053-ABD9-4164-A2CF-4F0CE2DC2A9E}" type="presOf" srcId="{77137BFF-0944-46D8-AF1C-16AC39675A0A}" destId="{2D242510-21B6-41C8-9485-2B8DD8EE2191}" srcOrd="0" destOrd="1" presId="urn:microsoft.com/office/officeart/2005/8/layout/vList6"/>
    <dgm:cxn modelId="{EBD6A65B-C754-48A1-8053-F10FDB67199A}" type="presOf" srcId="{825058B0-2891-4A66-8CD2-526671FABDBC}" destId="{EF611A17-C044-433D-AC8D-C51110D3833E}" srcOrd="0" destOrd="1" presId="urn:microsoft.com/office/officeart/2005/8/layout/vList6"/>
    <dgm:cxn modelId="{F32A4B07-2067-4EB7-A064-D1BAB9315B36}" srcId="{1A229590-3225-46BB-BABC-A1F926105C98}" destId="{0A44B3B9-22B0-4242-AFC3-8927539E8334}" srcOrd="1" destOrd="0" parTransId="{AD4C55C2-5277-48FA-8AFF-E3EC5223639F}" sibTransId="{A7A471F1-B893-4F58-83AB-E4531772BCC5}"/>
    <dgm:cxn modelId="{752251B1-4E1A-4FE1-82C3-14E4CE42CCC2}" srcId="{0A44B3B9-22B0-4242-AFC3-8927539E8334}" destId="{825058B0-2891-4A66-8CD2-526671FABDBC}" srcOrd="1" destOrd="0" parTransId="{6D27CFF7-D56F-4EC6-9515-CE306CD0A564}" sibTransId="{F7D9A4EC-ADA5-4F70-B3EC-CCB6DC82621F}"/>
    <dgm:cxn modelId="{FC23FC31-9B2F-49F1-A02F-FFA5A314D6C8}" type="presOf" srcId="{3DFA7E2D-7667-4C29-8A0A-9C98FA0B62BF}" destId="{96605E99-F68C-4A7A-9D7A-8AE395456AA3}" srcOrd="0" destOrd="0" presId="urn:microsoft.com/office/officeart/2005/8/layout/vList6"/>
    <dgm:cxn modelId="{96C81539-3DCC-4300-BC28-744239545DE1}" srcId="{1A229590-3225-46BB-BABC-A1F926105C98}" destId="{3DFA7E2D-7667-4C29-8A0A-9C98FA0B62BF}" srcOrd="0" destOrd="0" parTransId="{730B2F02-2974-4FBA-8A05-8F28CA19390B}" sibTransId="{A3E7CC38-F8F4-4AE7-AD99-CB1903157D7B}"/>
    <dgm:cxn modelId="{DD4D2B39-70D9-49C4-BA1C-C6ECDB0DADEC}" srcId="{3DFA7E2D-7667-4C29-8A0A-9C98FA0B62BF}" destId="{40CF9C74-C676-4545-94C9-B6E1D5B39F7F}" srcOrd="2" destOrd="0" parTransId="{3A6909DF-4309-484B-B7C7-B40BFDB54EA9}" sibTransId="{F6015ABC-66A9-49A7-AA00-9415FCFDF91D}"/>
    <dgm:cxn modelId="{7D89980C-2167-46B9-967F-C3C064D86F25}" srcId="{0A44B3B9-22B0-4242-AFC3-8927539E8334}" destId="{B5A26409-42BB-45AE-8E73-F0DEE8819272}" srcOrd="0" destOrd="0" parTransId="{6EADEEFE-E0ED-42CC-AB0B-03B845E52FD7}" sibTransId="{3C61272D-5DEA-4A8C-8B1F-7DF097BBF96C}"/>
    <dgm:cxn modelId="{49F3F744-82EF-4DE5-84BE-29CB44C9074C}" type="presOf" srcId="{B5A26409-42BB-45AE-8E73-F0DEE8819272}" destId="{EF611A17-C044-433D-AC8D-C51110D3833E}" srcOrd="0" destOrd="0" presId="urn:microsoft.com/office/officeart/2005/8/layout/vList6"/>
    <dgm:cxn modelId="{08AA9BD3-8440-4E67-8C81-3319B01B8B16}" srcId="{3DFA7E2D-7667-4C29-8A0A-9C98FA0B62BF}" destId="{77137BFF-0944-46D8-AF1C-16AC39675A0A}" srcOrd="1" destOrd="0" parTransId="{5DE69157-05DD-4BB3-82CF-EF1D5FF9FB87}" sibTransId="{3F81D814-81A7-4C8B-B25C-4270BD62276D}"/>
    <dgm:cxn modelId="{6C23BEFF-2D56-4DCF-827F-7D3EABFA05F0}" srcId="{3DFA7E2D-7667-4C29-8A0A-9C98FA0B62BF}" destId="{883FE544-8F51-4AB7-88FD-34D0B0F5B85D}" srcOrd="0" destOrd="0" parTransId="{77162E8B-84EA-4EF7-A61C-F0562FBF3211}" sibTransId="{D9D58AE4-4B63-4DEA-8C9C-FE900E1B420E}"/>
    <dgm:cxn modelId="{D04C7F89-24B7-4C71-BC0B-DE68C7D3CB17}" type="presOf" srcId="{0A44B3B9-22B0-4242-AFC3-8927539E8334}" destId="{421D58D4-F634-40B3-A903-F869314066F8}" srcOrd="0" destOrd="0" presId="urn:microsoft.com/office/officeart/2005/8/layout/vList6"/>
    <dgm:cxn modelId="{60F0B002-BD04-49EC-B06C-5A499A27F242}" type="presOf" srcId="{883FE544-8F51-4AB7-88FD-34D0B0F5B85D}" destId="{2D242510-21B6-41C8-9485-2B8DD8EE2191}" srcOrd="0" destOrd="0" presId="urn:microsoft.com/office/officeart/2005/8/layout/vList6"/>
    <dgm:cxn modelId="{122CC04B-9B3B-4027-9DF8-AD09A6CC2A74}" type="presOf" srcId="{1A229590-3225-46BB-BABC-A1F926105C98}" destId="{BF959240-2738-4F34-A052-960C293C7756}" srcOrd="0" destOrd="0" presId="urn:microsoft.com/office/officeart/2005/8/layout/vList6"/>
    <dgm:cxn modelId="{3576339B-0794-4A74-B02A-02BBDFAAA247}" type="presParOf" srcId="{BF959240-2738-4F34-A052-960C293C7756}" destId="{0FD52FE2-E0CB-47C6-9162-36AFEE93EA0C}" srcOrd="0" destOrd="0" presId="urn:microsoft.com/office/officeart/2005/8/layout/vList6"/>
    <dgm:cxn modelId="{BBDB371D-7A46-42A0-B0FD-D250412E0E03}" type="presParOf" srcId="{0FD52FE2-E0CB-47C6-9162-36AFEE93EA0C}" destId="{96605E99-F68C-4A7A-9D7A-8AE395456AA3}" srcOrd="0" destOrd="0" presId="urn:microsoft.com/office/officeart/2005/8/layout/vList6"/>
    <dgm:cxn modelId="{6B492EDB-EE04-4DB2-8F2C-FF161DBD4E01}" type="presParOf" srcId="{0FD52FE2-E0CB-47C6-9162-36AFEE93EA0C}" destId="{2D242510-21B6-41C8-9485-2B8DD8EE2191}" srcOrd="1" destOrd="0" presId="urn:microsoft.com/office/officeart/2005/8/layout/vList6"/>
    <dgm:cxn modelId="{226AB848-FC9F-4086-8B23-41E1E3943918}" type="presParOf" srcId="{BF959240-2738-4F34-A052-960C293C7756}" destId="{9C4424E4-C2F4-40A1-9931-6595EC1E912E}" srcOrd="1" destOrd="0" presId="urn:microsoft.com/office/officeart/2005/8/layout/vList6"/>
    <dgm:cxn modelId="{3F262115-BBBF-4C63-8946-6484142F4CE8}" type="presParOf" srcId="{BF959240-2738-4F34-A052-960C293C7756}" destId="{12F3A050-40F3-4175-BCCC-966E62B63ECA}" srcOrd="2" destOrd="0" presId="urn:microsoft.com/office/officeart/2005/8/layout/vList6"/>
    <dgm:cxn modelId="{E01AC0FC-C94A-40EF-A51A-9021C9D91FF1}" type="presParOf" srcId="{12F3A050-40F3-4175-BCCC-966E62B63ECA}" destId="{421D58D4-F634-40B3-A903-F869314066F8}" srcOrd="0" destOrd="0" presId="urn:microsoft.com/office/officeart/2005/8/layout/vList6"/>
    <dgm:cxn modelId="{917391DF-1DB0-4C46-B78C-7841890D5E56}" type="presParOf" srcId="{12F3A050-40F3-4175-BCCC-966E62B63ECA}" destId="{EF611A17-C044-433D-AC8D-C51110D3833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E4E715-5B9A-4BC8-B3CF-2F3F24DBBEF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5EC4406-2A5E-44B2-AFD4-D574FC46AFED}">
      <dgm:prSet phldrT="[Текст]" custT="1"/>
      <dgm:spPr/>
      <dgm:t>
        <a:bodyPr/>
        <a:lstStyle/>
        <a:p>
          <a:r>
            <a:rPr lang="ru-RU" sz="2000" b="1" dirty="0" err="1"/>
            <a:t>Атестація</a:t>
          </a:r>
          <a:r>
            <a:rPr lang="ru-RU" sz="2000" b="1" dirty="0"/>
            <a:t> </a:t>
          </a:r>
          <a:r>
            <a:rPr lang="ru-RU" sz="2000" b="1" dirty="0" err="1" smtClean="0"/>
            <a:t>педагогічних</a:t>
          </a:r>
          <a:r>
            <a:rPr lang="ru-RU" sz="2000" b="1" dirty="0" smtClean="0"/>
            <a:t> </a:t>
          </a:r>
          <a:r>
            <a:rPr lang="ru-RU" sz="2000" b="1" dirty="0" err="1" smtClean="0"/>
            <a:t>працівників</a:t>
          </a:r>
          <a:endParaRPr lang="ru-RU" sz="2000" b="1" dirty="0"/>
        </a:p>
      </dgm:t>
    </dgm:pt>
    <dgm:pt modelId="{06343893-49DC-4188-BC2A-42DD3C8DEF6C}" type="parTrans" cxnId="{A483672A-62B1-483C-901D-B43B161B9727}">
      <dgm:prSet/>
      <dgm:spPr/>
      <dgm:t>
        <a:bodyPr/>
        <a:lstStyle/>
        <a:p>
          <a:endParaRPr lang="ru-RU"/>
        </a:p>
      </dgm:t>
    </dgm:pt>
    <dgm:pt modelId="{333908AE-C5E2-460D-918E-E7F7557811CB}" type="sibTrans" cxnId="{A483672A-62B1-483C-901D-B43B161B9727}">
      <dgm:prSet/>
      <dgm:spPr/>
      <dgm:t>
        <a:bodyPr/>
        <a:lstStyle/>
        <a:p>
          <a:endParaRPr lang="ru-RU"/>
        </a:p>
      </dgm:t>
    </dgm:pt>
    <dgm:pt modelId="{13712E01-70AC-4336-BAD9-A4A04C607C3C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err="1"/>
            <a:t>Чергова</a:t>
          </a:r>
          <a:endParaRPr lang="ru-RU" sz="1800" b="1" dirty="0"/>
        </a:p>
        <a:p>
          <a:pPr>
            <a:spcAft>
              <a:spcPts val="0"/>
            </a:spcAft>
          </a:pPr>
          <a:r>
            <a:rPr lang="ru-RU" sz="1800" dirty="0"/>
            <a:t>(1 раз на 5 </a:t>
          </a:r>
          <a:r>
            <a:rPr lang="ru-RU" sz="1800" dirty="0" err="1"/>
            <a:t>років</a:t>
          </a:r>
          <a:r>
            <a:rPr lang="ru-RU" sz="1800" dirty="0"/>
            <a:t>)</a:t>
          </a:r>
        </a:p>
      </dgm:t>
    </dgm:pt>
    <dgm:pt modelId="{715692C9-FE31-4143-96AA-4763425D68F7}" type="parTrans" cxnId="{268B8C06-A62C-41CF-BC49-29A0684D574A}">
      <dgm:prSet/>
      <dgm:spPr/>
      <dgm:t>
        <a:bodyPr/>
        <a:lstStyle/>
        <a:p>
          <a:endParaRPr lang="ru-RU"/>
        </a:p>
      </dgm:t>
    </dgm:pt>
    <dgm:pt modelId="{FB97FBB9-3290-4367-9488-DF822DAF6841}" type="sibTrans" cxnId="{268B8C06-A62C-41CF-BC49-29A0684D574A}">
      <dgm:prSet/>
      <dgm:spPr/>
      <dgm:t>
        <a:bodyPr/>
        <a:lstStyle/>
        <a:p>
          <a:endParaRPr lang="ru-RU"/>
        </a:p>
      </dgm:t>
    </dgm:pt>
    <dgm:pt modelId="{28ED8036-C846-494F-B2B8-14E30771B05E}">
      <dgm:prSet phldrT="[Текст]" custT="1"/>
      <dgm:spPr/>
      <dgm:t>
        <a:bodyPr/>
        <a:lstStyle/>
        <a:p>
          <a:r>
            <a:rPr lang="ru-RU" sz="1800" dirty="0" err="1"/>
            <a:t>Педагогічний</a:t>
          </a:r>
          <a:r>
            <a:rPr lang="ru-RU" sz="1800" dirty="0"/>
            <a:t> стаж до 5 </a:t>
          </a:r>
          <a:r>
            <a:rPr lang="ru-RU" sz="1800" dirty="0" err="1"/>
            <a:t>років</a:t>
          </a:r>
          <a:endParaRPr lang="ru-RU" sz="1800" dirty="0"/>
        </a:p>
      </dgm:t>
    </dgm:pt>
    <dgm:pt modelId="{AB3BD370-35E8-484D-8F50-910FC2B362D1}" type="parTrans" cxnId="{C2B677DF-F7F1-4A2C-B6B2-4552A05A6C4A}">
      <dgm:prSet/>
      <dgm:spPr/>
      <dgm:t>
        <a:bodyPr/>
        <a:lstStyle/>
        <a:p>
          <a:endParaRPr lang="ru-RU"/>
        </a:p>
      </dgm:t>
    </dgm:pt>
    <dgm:pt modelId="{9C5209A4-17AC-499B-B70C-0F4E98416E84}" type="sibTrans" cxnId="{C2B677DF-F7F1-4A2C-B6B2-4552A05A6C4A}">
      <dgm:prSet/>
      <dgm:spPr/>
      <dgm:t>
        <a:bodyPr/>
        <a:lstStyle/>
        <a:p>
          <a:endParaRPr lang="ru-RU"/>
        </a:p>
      </dgm:t>
    </dgm:pt>
    <dgm:pt modelId="{C87438E2-E62A-40FC-BBBF-D610EEC1EACE}">
      <dgm:prSet phldrT="[Текст]" custT="1"/>
      <dgm:spPr/>
      <dgm:t>
        <a:bodyPr/>
        <a:lstStyle/>
        <a:p>
          <a:r>
            <a:rPr lang="ru-RU" sz="1800" dirty="0" err="1"/>
            <a:t>Педагогічний</a:t>
          </a:r>
          <a:r>
            <a:rPr lang="ru-RU" sz="1800" dirty="0"/>
            <a:t> стаж  не меньше 5 </a:t>
          </a:r>
          <a:r>
            <a:rPr lang="ru-RU" sz="1800" dirty="0" err="1"/>
            <a:t>років</a:t>
          </a:r>
          <a:endParaRPr lang="ru-RU" sz="1800" dirty="0"/>
        </a:p>
      </dgm:t>
    </dgm:pt>
    <dgm:pt modelId="{AC3B3360-031E-45C2-B1CC-7B6C606BA7E1}" type="parTrans" cxnId="{FAE88F7A-039B-480C-BC74-33CF3C4BD3CF}">
      <dgm:prSet/>
      <dgm:spPr/>
      <dgm:t>
        <a:bodyPr/>
        <a:lstStyle/>
        <a:p>
          <a:endParaRPr lang="ru-RU"/>
        </a:p>
      </dgm:t>
    </dgm:pt>
    <dgm:pt modelId="{2E9C7A59-AC2A-4602-94C2-81245480B390}" type="sibTrans" cxnId="{FAE88F7A-039B-480C-BC74-33CF3C4BD3CF}">
      <dgm:prSet/>
      <dgm:spPr/>
      <dgm:t>
        <a:bodyPr/>
        <a:lstStyle/>
        <a:p>
          <a:endParaRPr lang="ru-RU"/>
        </a:p>
      </dgm:t>
    </dgm:pt>
    <dgm:pt modelId="{4ABAAB37-55D1-4BEE-9E3C-27E17FF37C74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err="1"/>
            <a:t>Позачергова</a:t>
          </a:r>
          <a:endParaRPr lang="ru-RU" sz="1800" b="1" dirty="0"/>
        </a:p>
        <a:p>
          <a:pPr>
            <a:spcAft>
              <a:spcPts val="0"/>
            </a:spcAft>
          </a:pPr>
          <a:r>
            <a:rPr lang="ru-RU" sz="1800" dirty="0"/>
            <a:t>(не </a:t>
          </a:r>
          <a:r>
            <a:rPr lang="ru-RU" sz="1800" dirty="0" err="1"/>
            <a:t>раніше</a:t>
          </a:r>
          <a:r>
            <a:rPr lang="ru-RU" sz="1800" dirty="0"/>
            <a:t>, як через 2 роки </a:t>
          </a:r>
          <a:r>
            <a:rPr lang="ru-RU" sz="1800" dirty="0" err="1"/>
            <a:t>після</a:t>
          </a:r>
          <a:r>
            <a:rPr lang="ru-RU" sz="1800" dirty="0"/>
            <a:t> </a:t>
          </a:r>
          <a:r>
            <a:rPr lang="ru-RU" sz="1800" dirty="0" err="1"/>
            <a:t>попередньої</a:t>
          </a:r>
          <a:r>
            <a:rPr lang="ru-RU" sz="1800" dirty="0"/>
            <a:t>)</a:t>
          </a:r>
        </a:p>
      </dgm:t>
    </dgm:pt>
    <dgm:pt modelId="{790732C1-C41A-4B32-81C1-DD3AD1303495}" type="parTrans" cxnId="{3C023CFE-7CE8-4AF3-AE21-6104DDA13C0A}">
      <dgm:prSet/>
      <dgm:spPr/>
      <dgm:t>
        <a:bodyPr/>
        <a:lstStyle/>
        <a:p>
          <a:endParaRPr lang="ru-RU"/>
        </a:p>
      </dgm:t>
    </dgm:pt>
    <dgm:pt modelId="{40327914-D952-4B0B-932B-735CB52C6715}" type="sibTrans" cxnId="{3C023CFE-7CE8-4AF3-AE21-6104DDA13C0A}">
      <dgm:prSet/>
      <dgm:spPr/>
      <dgm:t>
        <a:bodyPr/>
        <a:lstStyle/>
        <a:p>
          <a:endParaRPr lang="ru-RU"/>
        </a:p>
      </dgm:t>
    </dgm:pt>
    <dgm:pt modelId="{D20D68DC-6936-472F-BBCE-FC6C5EEFB610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err="1"/>
            <a:t>Заява</a:t>
          </a:r>
          <a:r>
            <a:rPr lang="ru-RU" sz="1800" dirty="0"/>
            <a:t> </a:t>
          </a:r>
          <a:r>
            <a:rPr lang="ru-RU" sz="1800" dirty="0" err="1"/>
            <a:t>працівника</a:t>
          </a:r>
          <a:endParaRPr lang="ru-RU" sz="1800" dirty="0"/>
        </a:p>
        <a:p>
          <a:pPr>
            <a:spcAft>
              <a:spcPts val="0"/>
            </a:spcAft>
          </a:pPr>
          <a:r>
            <a:rPr lang="uk-UA" sz="1800" dirty="0"/>
            <a:t>(до 10 жовтня)</a:t>
          </a:r>
          <a:endParaRPr lang="ru-RU" sz="1800" dirty="0"/>
        </a:p>
      </dgm:t>
    </dgm:pt>
    <dgm:pt modelId="{A9801CA7-0213-4F01-ABC3-F80052D768B1}" type="parTrans" cxnId="{5B020AAD-E3A9-4A8E-8EDB-617D77A833F4}">
      <dgm:prSet/>
      <dgm:spPr/>
      <dgm:t>
        <a:bodyPr/>
        <a:lstStyle/>
        <a:p>
          <a:endParaRPr lang="ru-RU"/>
        </a:p>
      </dgm:t>
    </dgm:pt>
    <dgm:pt modelId="{C24A4842-B1D7-4F68-A6E9-4A2662835CD6}" type="sibTrans" cxnId="{5B020AAD-E3A9-4A8E-8EDB-617D77A833F4}">
      <dgm:prSet/>
      <dgm:spPr/>
      <dgm:t>
        <a:bodyPr/>
        <a:lstStyle/>
        <a:p>
          <a:endParaRPr lang="ru-RU"/>
        </a:p>
      </dgm:t>
    </dgm:pt>
    <dgm:pt modelId="{B0B47352-D347-47D4-A45B-5CDC18AF8331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err="1"/>
            <a:t>Подання</a:t>
          </a:r>
          <a:r>
            <a:rPr lang="ru-RU" sz="1800" dirty="0"/>
            <a:t> </a:t>
          </a:r>
          <a:r>
            <a:rPr lang="ru-RU" sz="1800" dirty="0" err="1"/>
            <a:t>керівника</a:t>
          </a:r>
          <a:r>
            <a:rPr lang="ru-RU" sz="1800" dirty="0"/>
            <a:t> </a:t>
          </a:r>
          <a:r>
            <a:rPr lang="ru-RU" sz="1800" dirty="0" err="1"/>
            <a:t>чи</a:t>
          </a:r>
          <a:r>
            <a:rPr lang="ru-RU" sz="1800" dirty="0"/>
            <a:t> </a:t>
          </a:r>
          <a:r>
            <a:rPr lang="ru-RU" sz="1800" dirty="0" err="1"/>
            <a:t>педагогічної</a:t>
          </a:r>
          <a:r>
            <a:rPr lang="ru-RU" sz="1800" dirty="0"/>
            <a:t> ради у </a:t>
          </a:r>
          <a:r>
            <a:rPr lang="ru-RU" sz="1800" dirty="0" err="1"/>
            <a:t>разі</a:t>
          </a:r>
          <a:r>
            <a:rPr lang="ru-RU" sz="1800" dirty="0"/>
            <a:t> </a:t>
          </a:r>
          <a:r>
            <a:rPr lang="ru-RU" sz="1800" dirty="0" err="1"/>
            <a:t>зниження</a:t>
          </a:r>
          <a:r>
            <a:rPr lang="ru-RU" sz="1800" dirty="0"/>
            <a:t> </a:t>
          </a:r>
          <a:r>
            <a:rPr lang="ru-RU" sz="1800" dirty="0" err="1"/>
            <a:t>рівня</a:t>
          </a:r>
          <a:r>
            <a:rPr lang="ru-RU" sz="1800" dirty="0"/>
            <a:t> </a:t>
          </a:r>
          <a:r>
            <a:rPr lang="ru-RU" sz="1800" dirty="0" err="1"/>
            <a:t>професійної</a:t>
          </a:r>
          <a:r>
            <a:rPr lang="ru-RU" sz="1800" dirty="0"/>
            <a:t> </a:t>
          </a:r>
          <a:r>
            <a:rPr lang="ru-RU" sz="1800" dirty="0" err="1"/>
            <a:t>діяльності</a:t>
          </a:r>
          <a:endParaRPr lang="ru-RU" sz="1800" dirty="0"/>
        </a:p>
        <a:p>
          <a:pPr>
            <a:spcAft>
              <a:spcPts val="0"/>
            </a:spcAft>
          </a:pPr>
          <a:r>
            <a:rPr lang="ru-RU" sz="1800" dirty="0"/>
            <a:t>(до 10 </a:t>
          </a:r>
          <a:r>
            <a:rPr lang="ru-RU" sz="1800" dirty="0" err="1"/>
            <a:t>жовтня</a:t>
          </a:r>
          <a:r>
            <a:rPr lang="ru-RU" sz="1800" dirty="0"/>
            <a:t>) </a:t>
          </a:r>
        </a:p>
      </dgm:t>
    </dgm:pt>
    <dgm:pt modelId="{AA5E68E0-2190-4107-8E07-B67FF4388FF7}" type="parTrans" cxnId="{853A4417-58CE-40DD-AC23-2346B5D31F5F}">
      <dgm:prSet/>
      <dgm:spPr/>
      <dgm:t>
        <a:bodyPr/>
        <a:lstStyle/>
        <a:p>
          <a:endParaRPr lang="ru-RU"/>
        </a:p>
      </dgm:t>
    </dgm:pt>
    <dgm:pt modelId="{EE6BC5E3-BF9C-4B3A-B423-75EE4FB8493B}" type="sibTrans" cxnId="{853A4417-58CE-40DD-AC23-2346B5D31F5F}">
      <dgm:prSet/>
      <dgm:spPr/>
      <dgm:t>
        <a:bodyPr/>
        <a:lstStyle/>
        <a:p>
          <a:endParaRPr lang="ru-RU"/>
        </a:p>
      </dgm:t>
    </dgm:pt>
    <dgm:pt modelId="{9187F487-EA03-4BC5-96C7-1248F88540CD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600" dirty="0"/>
            <a:t>Не меньше </a:t>
          </a:r>
        </a:p>
        <a:p>
          <a:pPr>
            <a:spcAft>
              <a:spcPts val="0"/>
            </a:spcAft>
          </a:pPr>
          <a:r>
            <a:rPr lang="ru-RU" sz="1600" dirty="0"/>
            <a:t>2 </a:t>
          </a:r>
          <a:r>
            <a:rPr lang="ru-RU" sz="1600" dirty="0" err="1"/>
            <a:t>років</a:t>
          </a:r>
          <a:r>
            <a:rPr lang="ru-RU" sz="1600" dirty="0"/>
            <a:t> на </a:t>
          </a:r>
          <a:r>
            <a:rPr lang="ru-RU" sz="1600" dirty="0" err="1"/>
            <a:t>посаді</a:t>
          </a:r>
          <a:endParaRPr lang="ru-RU" sz="1600" dirty="0"/>
        </a:p>
      </dgm:t>
    </dgm:pt>
    <dgm:pt modelId="{A1744C8B-D7FF-4C9E-A9CE-30F0E9989E27}" type="parTrans" cxnId="{FF0E91B7-755F-4ECA-85FD-ECED1277EED7}">
      <dgm:prSet/>
      <dgm:spPr/>
      <dgm:t>
        <a:bodyPr/>
        <a:lstStyle/>
        <a:p>
          <a:endParaRPr lang="ru-RU"/>
        </a:p>
      </dgm:t>
    </dgm:pt>
    <dgm:pt modelId="{BE7F3685-A0D5-429C-8379-43F70731C80C}" type="sibTrans" cxnId="{FF0E91B7-755F-4ECA-85FD-ECED1277EED7}">
      <dgm:prSet/>
      <dgm:spPr/>
      <dgm:t>
        <a:bodyPr/>
        <a:lstStyle/>
        <a:p>
          <a:endParaRPr lang="ru-RU"/>
        </a:p>
      </dgm:t>
    </dgm:pt>
    <dgm:pt modelId="{CB9E596B-5F2A-4BF5-97BD-D2DA8D27DB43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600" dirty="0" err="1"/>
            <a:t>Підвищення</a:t>
          </a:r>
          <a:r>
            <a:rPr lang="ru-RU" sz="1600" dirty="0"/>
            <a:t> </a:t>
          </a:r>
          <a:r>
            <a:rPr lang="ru-RU" sz="1600" dirty="0" err="1"/>
            <a:t>кваліфікації</a:t>
          </a:r>
          <a:r>
            <a:rPr lang="ru-RU" sz="1600" dirty="0"/>
            <a:t> не </a:t>
          </a:r>
          <a:r>
            <a:rPr lang="ru-RU" sz="1600" dirty="0" err="1"/>
            <a:t>більше</a:t>
          </a:r>
          <a:r>
            <a:rPr lang="ru-RU" sz="1600" dirty="0"/>
            <a:t> </a:t>
          </a:r>
        </a:p>
        <a:p>
          <a:pPr>
            <a:spcAft>
              <a:spcPts val="0"/>
            </a:spcAft>
          </a:pPr>
          <a:r>
            <a:rPr lang="ru-RU" sz="1600" dirty="0"/>
            <a:t>1 разу на 5 </a:t>
          </a:r>
          <a:r>
            <a:rPr lang="ru-RU" sz="1600" dirty="0" err="1"/>
            <a:t>років</a:t>
          </a:r>
          <a:endParaRPr lang="ru-RU" sz="1600" dirty="0"/>
        </a:p>
      </dgm:t>
    </dgm:pt>
    <dgm:pt modelId="{F01E4FB2-4591-47C7-9635-513795E91BE7}" type="sibTrans" cxnId="{E2784DDB-23F1-4D11-893E-D50913DE87FF}">
      <dgm:prSet/>
      <dgm:spPr/>
      <dgm:t>
        <a:bodyPr/>
        <a:lstStyle/>
        <a:p>
          <a:endParaRPr lang="ru-RU"/>
        </a:p>
      </dgm:t>
    </dgm:pt>
    <dgm:pt modelId="{A59CF11F-AF32-4B61-A678-8AF24AE9C6E9}" type="parTrans" cxnId="{E2784DDB-23F1-4D11-893E-D50913DE87FF}">
      <dgm:prSet/>
      <dgm:spPr/>
      <dgm:t>
        <a:bodyPr/>
        <a:lstStyle/>
        <a:p>
          <a:endParaRPr lang="ru-RU"/>
        </a:p>
      </dgm:t>
    </dgm:pt>
    <dgm:pt modelId="{471AE432-BE9E-4CEA-B739-88951D9C7B98}" type="pres">
      <dgm:prSet presAssocID="{48E4E715-5B9A-4BC8-B3CF-2F3F24DBBEF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A00A5B6-F17A-498F-A4B5-4160D449CE2E}" type="pres">
      <dgm:prSet presAssocID="{D5EC4406-2A5E-44B2-AFD4-D574FC46AFED}" presName="hierRoot1" presStyleCnt="0"/>
      <dgm:spPr/>
      <dgm:t>
        <a:bodyPr/>
        <a:lstStyle/>
        <a:p>
          <a:endParaRPr lang="ru-RU"/>
        </a:p>
      </dgm:t>
    </dgm:pt>
    <dgm:pt modelId="{B113A422-1324-4483-8498-79EF7E9CA435}" type="pres">
      <dgm:prSet presAssocID="{D5EC4406-2A5E-44B2-AFD4-D574FC46AFED}" presName="composite" presStyleCnt="0"/>
      <dgm:spPr/>
      <dgm:t>
        <a:bodyPr/>
        <a:lstStyle/>
        <a:p>
          <a:endParaRPr lang="ru-RU"/>
        </a:p>
      </dgm:t>
    </dgm:pt>
    <dgm:pt modelId="{B62C4C27-6A13-4580-ABA9-ECB121400008}" type="pres">
      <dgm:prSet presAssocID="{D5EC4406-2A5E-44B2-AFD4-D574FC46AFED}" presName="background" presStyleLbl="node0" presStyleIdx="0" presStyleCnt="3"/>
      <dgm:spPr/>
      <dgm:t>
        <a:bodyPr/>
        <a:lstStyle/>
        <a:p>
          <a:endParaRPr lang="ru-RU"/>
        </a:p>
      </dgm:t>
    </dgm:pt>
    <dgm:pt modelId="{D2B7B429-157A-469C-A86C-D786208A4536}" type="pres">
      <dgm:prSet presAssocID="{D5EC4406-2A5E-44B2-AFD4-D574FC46AFED}" presName="text" presStyleLbl="fgAcc0" presStyleIdx="0" presStyleCnt="3" custScaleX="672913" custScaleY="187846" custLinFactY="-82911" custLinFactNeighborX="3741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D34AF5-F7E3-45D0-B2A5-56416E9B86D0}" type="pres">
      <dgm:prSet presAssocID="{D5EC4406-2A5E-44B2-AFD4-D574FC46AFED}" presName="hierChild2" presStyleCnt="0"/>
      <dgm:spPr/>
      <dgm:t>
        <a:bodyPr/>
        <a:lstStyle/>
        <a:p>
          <a:endParaRPr lang="ru-RU"/>
        </a:p>
      </dgm:t>
    </dgm:pt>
    <dgm:pt modelId="{3BFE763C-BE8C-44CB-A2D1-58F69CE1F1D3}" type="pres">
      <dgm:prSet presAssocID="{715692C9-FE31-4143-96AA-4763425D68F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60F5D64-48BB-456E-A16B-A68A1296829B}" type="pres">
      <dgm:prSet presAssocID="{13712E01-70AC-4336-BAD9-A4A04C607C3C}" presName="hierRoot2" presStyleCnt="0"/>
      <dgm:spPr/>
      <dgm:t>
        <a:bodyPr/>
        <a:lstStyle/>
        <a:p>
          <a:endParaRPr lang="ru-RU"/>
        </a:p>
      </dgm:t>
    </dgm:pt>
    <dgm:pt modelId="{673E7863-A282-44A9-9E1B-E455FE9DAA9A}" type="pres">
      <dgm:prSet presAssocID="{13712E01-70AC-4336-BAD9-A4A04C607C3C}" presName="composite2" presStyleCnt="0"/>
      <dgm:spPr/>
      <dgm:t>
        <a:bodyPr/>
        <a:lstStyle/>
        <a:p>
          <a:endParaRPr lang="ru-RU"/>
        </a:p>
      </dgm:t>
    </dgm:pt>
    <dgm:pt modelId="{8399130E-081C-4677-B566-57EA79FD8FDA}" type="pres">
      <dgm:prSet presAssocID="{13712E01-70AC-4336-BAD9-A4A04C607C3C}" presName="background2" presStyleLbl="node2" presStyleIdx="0" presStyleCnt="2"/>
      <dgm:spPr/>
      <dgm:t>
        <a:bodyPr/>
        <a:lstStyle/>
        <a:p>
          <a:endParaRPr lang="ru-RU"/>
        </a:p>
      </dgm:t>
    </dgm:pt>
    <dgm:pt modelId="{1EC3E6A0-459A-4B1A-82AC-12AE21FB680B}" type="pres">
      <dgm:prSet presAssocID="{13712E01-70AC-4336-BAD9-A4A04C607C3C}" presName="text2" presStyleLbl="fgAcc2" presStyleIdx="0" presStyleCnt="2" custScaleX="445908" custScaleY="149901" custLinFactNeighborX="44215" custLinFactNeighborY="-855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C4E3B0-49BB-4420-A233-A171060BE21B}" type="pres">
      <dgm:prSet presAssocID="{13712E01-70AC-4336-BAD9-A4A04C607C3C}" presName="hierChild3" presStyleCnt="0"/>
      <dgm:spPr/>
      <dgm:t>
        <a:bodyPr/>
        <a:lstStyle/>
        <a:p>
          <a:endParaRPr lang="ru-RU"/>
        </a:p>
      </dgm:t>
    </dgm:pt>
    <dgm:pt modelId="{10604950-BBB8-422C-BD2D-84088FEF6E71}" type="pres">
      <dgm:prSet presAssocID="{AB3BD370-35E8-484D-8F50-910FC2B362D1}" presName="Name17" presStyleLbl="parChTrans1D3" presStyleIdx="0" presStyleCnt="4"/>
      <dgm:spPr/>
      <dgm:t>
        <a:bodyPr/>
        <a:lstStyle/>
        <a:p>
          <a:endParaRPr lang="ru-RU"/>
        </a:p>
      </dgm:t>
    </dgm:pt>
    <dgm:pt modelId="{0D311EB1-DDBC-45B6-9A85-670BC6F06BA0}" type="pres">
      <dgm:prSet presAssocID="{28ED8036-C846-494F-B2B8-14E30771B05E}" presName="hierRoot3" presStyleCnt="0"/>
      <dgm:spPr/>
      <dgm:t>
        <a:bodyPr/>
        <a:lstStyle/>
        <a:p>
          <a:endParaRPr lang="ru-RU"/>
        </a:p>
      </dgm:t>
    </dgm:pt>
    <dgm:pt modelId="{0FDE1FDC-D2AD-44FC-8F3E-9CBAB1BF4A5F}" type="pres">
      <dgm:prSet presAssocID="{28ED8036-C846-494F-B2B8-14E30771B05E}" presName="composite3" presStyleCnt="0"/>
      <dgm:spPr/>
      <dgm:t>
        <a:bodyPr/>
        <a:lstStyle/>
        <a:p>
          <a:endParaRPr lang="ru-RU"/>
        </a:p>
      </dgm:t>
    </dgm:pt>
    <dgm:pt modelId="{0DBE50EF-81F5-49FF-9C1D-874005314628}" type="pres">
      <dgm:prSet presAssocID="{28ED8036-C846-494F-B2B8-14E30771B05E}" presName="background3" presStyleLbl="node3" presStyleIdx="0" presStyleCnt="4"/>
      <dgm:spPr/>
      <dgm:t>
        <a:bodyPr/>
        <a:lstStyle/>
        <a:p>
          <a:endParaRPr lang="ru-RU"/>
        </a:p>
      </dgm:t>
    </dgm:pt>
    <dgm:pt modelId="{E9D283DF-4025-400E-AB7A-5139B2E3593C}" type="pres">
      <dgm:prSet presAssocID="{28ED8036-C846-494F-B2B8-14E30771B05E}" presName="text3" presStyleLbl="fgAcc3" presStyleIdx="0" presStyleCnt="4" custScaleX="298323" custScaleY="259863" custLinFactNeighborX="26090" custLinFactNeighborY="-835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29F6BB-606B-4151-B124-CFE7AD3349E9}" type="pres">
      <dgm:prSet presAssocID="{28ED8036-C846-494F-B2B8-14E30771B05E}" presName="hierChild4" presStyleCnt="0"/>
      <dgm:spPr/>
      <dgm:t>
        <a:bodyPr/>
        <a:lstStyle/>
        <a:p>
          <a:endParaRPr lang="ru-RU"/>
        </a:p>
      </dgm:t>
    </dgm:pt>
    <dgm:pt modelId="{2EF95AF7-34C6-446B-AB9C-24A13F9FD5EF}" type="pres">
      <dgm:prSet presAssocID="{AC3B3360-031E-45C2-B1CC-7B6C606BA7E1}" presName="Name17" presStyleLbl="parChTrans1D3" presStyleIdx="1" presStyleCnt="4"/>
      <dgm:spPr/>
      <dgm:t>
        <a:bodyPr/>
        <a:lstStyle/>
        <a:p>
          <a:endParaRPr lang="ru-RU"/>
        </a:p>
      </dgm:t>
    </dgm:pt>
    <dgm:pt modelId="{4DB59693-B633-4152-8321-52CABD2DAD4B}" type="pres">
      <dgm:prSet presAssocID="{C87438E2-E62A-40FC-BBBF-D610EEC1EACE}" presName="hierRoot3" presStyleCnt="0"/>
      <dgm:spPr/>
      <dgm:t>
        <a:bodyPr/>
        <a:lstStyle/>
        <a:p>
          <a:endParaRPr lang="ru-RU"/>
        </a:p>
      </dgm:t>
    </dgm:pt>
    <dgm:pt modelId="{C0FE477A-0454-4E6B-BB4E-727553D5F5A3}" type="pres">
      <dgm:prSet presAssocID="{C87438E2-E62A-40FC-BBBF-D610EEC1EACE}" presName="composite3" presStyleCnt="0"/>
      <dgm:spPr/>
      <dgm:t>
        <a:bodyPr/>
        <a:lstStyle/>
        <a:p>
          <a:endParaRPr lang="ru-RU"/>
        </a:p>
      </dgm:t>
    </dgm:pt>
    <dgm:pt modelId="{F3E4688F-A400-4047-8908-74D916606432}" type="pres">
      <dgm:prSet presAssocID="{C87438E2-E62A-40FC-BBBF-D610EEC1EACE}" presName="background3" presStyleLbl="node3" presStyleIdx="1" presStyleCnt="4"/>
      <dgm:spPr/>
      <dgm:t>
        <a:bodyPr/>
        <a:lstStyle/>
        <a:p>
          <a:endParaRPr lang="ru-RU"/>
        </a:p>
      </dgm:t>
    </dgm:pt>
    <dgm:pt modelId="{BC1BB5A2-D967-4CAC-AF1C-9329A59FCDA3}" type="pres">
      <dgm:prSet presAssocID="{C87438E2-E62A-40FC-BBBF-D610EEC1EACE}" presName="text3" presStyleLbl="fgAcc3" presStyleIdx="1" presStyleCnt="4" custScaleX="359743" custScaleY="249538" custLinFactNeighborX="82803" custLinFactNeighborY="-815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B9CA70-9CF6-45BC-9F9D-D9856F30BAE3}" type="pres">
      <dgm:prSet presAssocID="{C87438E2-E62A-40FC-BBBF-D610EEC1EACE}" presName="hierChild4" presStyleCnt="0"/>
      <dgm:spPr/>
      <dgm:t>
        <a:bodyPr/>
        <a:lstStyle/>
        <a:p>
          <a:endParaRPr lang="ru-RU"/>
        </a:p>
      </dgm:t>
    </dgm:pt>
    <dgm:pt modelId="{41594D20-E5CA-425C-BEF4-A2BEE524F316}" type="pres">
      <dgm:prSet presAssocID="{790732C1-C41A-4B32-81C1-DD3AD130349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55312251-40BC-41F0-BFBF-5758E0A6B7D2}" type="pres">
      <dgm:prSet presAssocID="{4ABAAB37-55D1-4BEE-9E3C-27E17FF37C74}" presName="hierRoot2" presStyleCnt="0"/>
      <dgm:spPr/>
      <dgm:t>
        <a:bodyPr/>
        <a:lstStyle/>
        <a:p>
          <a:endParaRPr lang="ru-RU"/>
        </a:p>
      </dgm:t>
    </dgm:pt>
    <dgm:pt modelId="{0CD05A82-C37D-471E-8F42-BBF366365077}" type="pres">
      <dgm:prSet presAssocID="{4ABAAB37-55D1-4BEE-9E3C-27E17FF37C74}" presName="composite2" presStyleCnt="0"/>
      <dgm:spPr/>
      <dgm:t>
        <a:bodyPr/>
        <a:lstStyle/>
        <a:p>
          <a:endParaRPr lang="ru-RU"/>
        </a:p>
      </dgm:t>
    </dgm:pt>
    <dgm:pt modelId="{AADC98BC-5A0B-42BD-B886-2BF161090E99}" type="pres">
      <dgm:prSet presAssocID="{4ABAAB37-55D1-4BEE-9E3C-27E17FF37C74}" presName="background2" presStyleLbl="node2" presStyleIdx="1" presStyleCnt="2"/>
      <dgm:spPr/>
      <dgm:t>
        <a:bodyPr/>
        <a:lstStyle/>
        <a:p>
          <a:endParaRPr lang="ru-RU"/>
        </a:p>
      </dgm:t>
    </dgm:pt>
    <dgm:pt modelId="{D4754301-26DE-4CE8-AE6D-8F62DF1DE7FC}" type="pres">
      <dgm:prSet presAssocID="{4ABAAB37-55D1-4BEE-9E3C-27E17FF37C74}" presName="text2" presStyleLbl="fgAcc2" presStyleIdx="1" presStyleCnt="2" custScaleX="641648" custScaleY="243754" custLinFactX="27594" custLinFactNeighborX="100000" custLinFactNeighborY="-835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65B9C0-4616-49D2-BE19-F4746443DC4C}" type="pres">
      <dgm:prSet presAssocID="{4ABAAB37-55D1-4BEE-9E3C-27E17FF37C74}" presName="hierChild3" presStyleCnt="0"/>
      <dgm:spPr/>
      <dgm:t>
        <a:bodyPr/>
        <a:lstStyle/>
        <a:p>
          <a:endParaRPr lang="ru-RU"/>
        </a:p>
      </dgm:t>
    </dgm:pt>
    <dgm:pt modelId="{8EA6446D-BF2A-4BE8-8E19-BB9953EF36C6}" type="pres">
      <dgm:prSet presAssocID="{A9801CA7-0213-4F01-ABC3-F80052D768B1}" presName="Name17" presStyleLbl="parChTrans1D3" presStyleIdx="2" presStyleCnt="4"/>
      <dgm:spPr/>
      <dgm:t>
        <a:bodyPr/>
        <a:lstStyle/>
        <a:p>
          <a:endParaRPr lang="ru-RU"/>
        </a:p>
      </dgm:t>
    </dgm:pt>
    <dgm:pt modelId="{C9DDCA20-520B-4CD4-8899-FADF3D7F52FD}" type="pres">
      <dgm:prSet presAssocID="{D20D68DC-6936-472F-BBCE-FC6C5EEFB610}" presName="hierRoot3" presStyleCnt="0"/>
      <dgm:spPr/>
      <dgm:t>
        <a:bodyPr/>
        <a:lstStyle/>
        <a:p>
          <a:endParaRPr lang="ru-RU"/>
        </a:p>
      </dgm:t>
    </dgm:pt>
    <dgm:pt modelId="{726FFE19-D64D-41B3-9993-FF2BECB6CF41}" type="pres">
      <dgm:prSet presAssocID="{D20D68DC-6936-472F-BBCE-FC6C5EEFB610}" presName="composite3" presStyleCnt="0"/>
      <dgm:spPr/>
      <dgm:t>
        <a:bodyPr/>
        <a:lstStyle/>
        <a:p>
          <a:endParaRPr lang="ru-RU"/>
        </a:p>
      </dgm:t>
    </dgm:pt>
    <dgm:pt modelId="{54C2AF2C-B28A-4F91-9FE4-EACFE40AFFFB}" type="pres">
      <dgm:prSet presAssocID="{D20D68DC-6936-472F-BBCE-FC6C5EEFB610}" presName="background3" presStyleLbl="node3" presStyleIdx="2" presStyleCnt="4"/>
      <dgm:spPr/>
      <dgm:t>
        <a:bodyPr/>
        <a:lstStyle/>
        <a:p>
          <a:endParaRPr lang="ru-RU"/>
        </a:p>
      </dgm:t>
    </dgm:pt>
    <dgm:pt modelId="{29A8BB2D-9570-4478-B243-52860862AB60}" type="pres">
      <dgm:prSet presAssocID="{D20D68DC-6936-472F-BBCE-FC6C5EEFB610}" presName="text3" presStyleLbl="fgAcc3" presStyleIdx="2" presStyleCnt="4" custScaleX="209357" custScaleY="401241" custLinFactNeighborX="89092" custLinFactNeighborY="-271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BE7A24-A939-4C34-B27A-9DAA9C83DE7D}" type="pres">
      <dgm:prSet presAssocID="{D20D68DC-6936-472F-BBCE-FC6C5EEFB610}" presName="hierChild4" presStyleCnt="0"/>
      <dgm:spPr/>
      <dgm:t>
        <a:bodyPr/>
        <a:lstStyle/>
        <a:p>
          <a:endParaRPr lang="ru-RU"/>
        </a:p>
      </dgm:t>
    </dgm:pt>
    <dgm:pt modelId="{DA319717-F124-4EC1-BA0F-AA33530FF64E}" type="pres">
      <dgm:prSet presAssocID="{AA5E68E0-2190-4107-8E07-B67FF4388FF7}" presName="Name17" presStyleLbl="parChTrans1D3" presStyleIdx="3" presStyleCnt="4"/>
      <dgm:spPr/>
      <dgm:t>
        <a:bodyPr/>
        <a:lstStyle/>
        <a:p>
          <a:endParaRPr lang="ru-RU"/>
        </a:p>
      </dgm:t>
    </dgm:pt>
    <dgm:pt modelId="{82FD7FE9-F805-4D36-8840-4C2E13E93F1F}" type="pres">
      <dgm:prSet presAssocID="{B0B47352-D347-47D4-A45B-5CDC18AF8331}" presName="hierRoot3" presStyleCnt="0"/>
      <dgm:spPr/>
      <dgm:t>
        <a:bodyPr/>
        <a:lstStyle/>
        <a:p>
          <a:endParaRPr lang="ru-RU"/>
        </a:p>
      </dgm:t>
    </dgm:pt>
    <dgm:pt modelId="{C74228BD-C9EC-4703-8887-37AE155AD214}" type="pres">
      <dgm:prSet presAssocID="{B0B47352-D347-47D4-A45B-5CDC18AF8331}" presName="composite3" presStyleCnt="0"/>
      <dgm:spPr/>
      <dgm:t>
        <a:bodyPr/>
        <a:lstStyle/>
        <a:p>
          <a:endParaRPr lang="ru-RU"/>
        </a:p>
      </dgm:t>
    </dgm:pt>
    <dgm:pt modelId="{48DFB21C-2461-4377-8C09-7267B9298557}" type="pres">
      <dgm:prSet presAssocID="{B0B47352-D347-47D4-A45B-5CDC18AF8331}" presName="background3" presStyleLbl="node3" presStyleIdx="3" presStyleCnt="4"/>
      <dgm:spPr/>
      <dgm:t>
        <a:bodyPr/>
        <a:lstStyle/>
        <a:p>
          <a:endParaRPr lang="ru-RU"/>
        </a:p>
      </dgm:t>
    </dgm:pt>
    <dgm:pt modelId="{79DCFF5C-4246-4BA8-8020-B1C40468C266}" type="pres">
      <dgm:prSet presAssocID="{B0B47352-D347-47D4-A45B-5CDC18AF8331}" presName="text3" presStyleLbl="fgAcc3" presStyleIdx="3" presStyleCnt="4" custScaleX="371696" custScaleY="863802" custLinFactNeighborX="90794" custLinFactNeighborY="-271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69F6B7-C044-4512-8985-1A73B7513C18}" type="pres">
      <dgm:prSet presAssocID="{B0B47352-D347-47D4-A45B-5CDC18AF8331}" presName="hierChild4" presStyleCnt="0"/>
      <dgm:spPr/>
      <dgm:t>
        <a:bodyPr/>
        <a:lstStyle/>
        <a:p>
          <a:endParaRPr lang="ru-RU"/>
        </a:p>
      </dgm:t>
    </dgm:pt>
    <dgm:pt modelId="{5D4D4A22-3F24-4445-AD1D-2AD4D5128BC8}" type="pres">
      <dgm:prSet presAssocID="{9187F487-EA03-4BC5-96C7-1248F88540CD}" presName="hierRoot1" presStyleCnt="0"/>
      <dgm:spPr/>
      <dgm:t>
        <a:bodyPr/>
        <a:lstStyle/>
        <a:p>
          <a:endParaRPr lang="ru-RU"/>
        </a:p>
      </dgm:t>
    </dgm:pt>
    <dgm:pt modelId="{2FF41171-CB1B-4845-9AD7-82377AA2CFB9}" type="pres">
      <dgm:prSet presAssocID="{9187F487-EA03-4BC5-96C7-1248F88540CD}" presName="composite" presStyleCnt="0"/>
      <dgm:spPr/>
      <dgm:t>
        <a:bodyPr/>
        <a:lstStyle/>
        <a:p>
          <a:endParaRPr lang="ru-RU"/>
        </a:p>
      </dgm:t>
    </dgm:pt>
    <dgm:pt modelId="{AD2325D6-84B2-49C9-9985-7C6EAAF71CB8}" type="pres">
      <dgm:prSet presAssocID="{9187F487-EA03-4BC5-96C7-1248F88540CD}" presName="background" presStyleLbl="node0" presStyleIdx="1" presStyleCnt="3"/>
      <dgm:spPr/>
      <dgm:t>
        <a:bodyPr/>
        <a:lstStyle/>
        <a:p>
          <a:endParaRPr lang="ru-RU"/>
        </a:p>
      </dgm:t>
    </dgm:pt>
    <dgm:pt modelId="{B39FA9EE-6F53-45A0-AF1A-849D7DEF9895}" type="pres">
      <dgm:prSet presAssocID="{9187F487-EA03-4BC5-96C7-1248F88540CD}" presName="text" presStyleLbl="fgAcc0" presStyleIdx="1" presStyleCnt="3" custScaleX="252951" custScaleY="180800" custLinFactX="-500000" custLinFactY="327262" custLinFactNeighborX="-535738" custLinFactNeighborY="4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2AC2E1-546D-4E6A-BE5C-D24B7CDC85A1}" type="pres">
      <dgm:prSet presAssocID="{9187F487-EA03-4BC5-96C7-1248F88540CD}" presName="hierChild2" presStyleCnt="0"/>
      <dgm:spPr/>
      <dgm:t>
        <a:bodyPr/>
        <a:lstStyle/>
        <a:p>
          <a:endParaRPr lang="ru-RU"/>
        </a:p>
      </dgm:t>
    </dgm:pt>
    <dgm:pt modelId="{FF0D298A-0008-4D25-902E-48AACEB8A1C5}" type="pres">
      <dgm:prSet presAssocID="{CB9E596B-5F2A-4BF5-97BD-D2DA8D27DB43}" presName="hierRoot1" presStyleCnt="0"/>
      <dgm:spPr/>
      <dgm:t>
        <a:bodyPr/>
        <a:lstStyle/>
        <a:p>
          <a:endParaRPr lang="ru-RU"/>
        </a:p>
      </dgm:t>
    </dgm:pt>
    <dgm:pt modelId="{D81A4908-6B50-4F6E-9409-F1CA6E7DF719}" type="pres">
      <dgm:prSet presAssocID="{CB9E596B-5F2A-4BF5-97BD-D2DA8D27DB43}" presName="composite" presStyleCnt="0"/>
      <dgm:spPr/>
      <dgm:t>
        <a:bodyPr/>
        <a:lstStyle/>
        <a:p>
          <a:endParaRPr lang="ru-RU"/>
        </a:p>
      </dgm:t>
    </dgm:pt>
    <dgm:pt modelId="{CE42980A-2117-4EDF-A401-844EAEF17429}" type="pres">
      <dgm:prSet presAssocID="{CB9E596B-5F2A-4BF5-97BD-D2DA8D27DB43}" presName="background" presStyleLbl="node0" presStyleIdx="2" presStyleCnt="3"/>
      <dgm:spPr/>
      <dgm:t>
        <a:bodyPr/>
        <a:lstStyle/>
        <a:p>
          <a:endParaRPr lang="ru-RU"/>
        </a:p>
      </dgm:t>
    </dgm:pt>
    <dgm:pt modelId="{3FA23196-AEA3-4CB2-A2D2-74F5D8F69582}" type="pres">
      <dgm:prSet presAssocID="{CB9E596B-5F2A-4BF5-97BD-D2DA8D27DB43}" presName="text" presStyleLbl="fgAcc0" presStyleIdx="2" presStyleCnt="3" custAng="0" custScaleX="338639" custScaleY="326306" custLinFactX="-437118" custLinFactY="300000" custLinFactNeighborX="-500000" custLinFactNeighborY="3851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332612-38E2-48A2-9B69-7D82093F36BC}" type="pres">
      <dgm:prSet presAssocID="{CB9E596B-5F2A-4BF5-97BD-D2DA8D27DB43}" presName="hierChild2" presStyleCnt="0"/>
      <dgm:spPr/>
      <dgm:t>
        <a:bodyPr/>
        <a:lstStyle/>
        <a:p>
          <a:endParaRPr lang="ru-RU"/>
        </a:p>
      </dgm:t>
    </dgm:pt>
  </dgm:ptLst>
  <dgm:cxnLst>
    <dgm:cxn modelId="{E91C7B20-294B-43E6-9414-F08A3D98765B}" type="presOf" srcId="{B0B47352-D347-47D4-A45B-5CDC18AF8331}" destId="{79DCFF5C-4246-4BA8-8020-B1C40468C266}" srcOrd="0" destOrd="0" presId="urn:microsoft.com/office/officeart/2005/8/layout/hierarchy1"/>
    <dgm:cxn modelId="{C2B677DF-F7F1-4A2C-B6B2-4552A05A6C4A}" srcId="{13712E01-70AC-4336-BAD9-A4A04C607C3C}" destId="{28ED8036-C846-494F-B2B8-14E30771B05E}" srcOrd="0" destOrd="0" parTransId="{AB3BD370-35E8-484D-8F50-910FC2B362D1}" sibTransId="{9C5209A4-17AC-499B-B70C-0F4E98416E84}"/>
    <dgm:cxn modelId="{77688D83-F18E-4A85-BC65-87D8E23D4029}" type="presOf" srcId="{C87438E2-E62A-40FC-BBBF-D610EEC1EACE}" destId="{BC1BB5A2-D967-4CAC-AF1C-9329A59FCDA3}" srcOrd="0" destOrd="0" presId="urn:microsoft.com/office/officeart/2005/8/layout/hierarchy1"/>
    <dgm:cxn modelId="{D1C210B2-41F9-454C-AC56-EB687C6084F4}" type="presOf" srcId="{A9801CA7-0213-4F01-ABC3-F80052D768B1}" destId="{8EA6446D-BF2A-4BE8-8E19-BB9953EF36C6}" srcOrd="0" destOrd="0" presId="urn:microsoft.com/office/officeart/2005/8/layout/hierarchy1"/>
    <dgm:cxn modelId="{268B8C06-A62C-41CF-BC49-29A0684D574A}" srcId="{D5EC4406-2A5E-44B2-AFD4-D574FC46AFED}" destId="{13712E01-70AC-4336-BAD9-A4A04C607C3C}" srcOrd="0" destOrd="0" parTransId="{715692C9-FE31-4143-96AA-4763425D68F7}" sibTransId="{FB97FBB9-3290-4367-9488-DF822DAF6841}"/>
    <dgm:cxn modelId="{14E46BF1-270A-43C9-8AD1-12F8D2272A59}" type="presOf" srcId="{48E4E715-5B9A-4BC8-B3CF-2F3F24DBBEF0}" destId="{471AE432-BE9E-4CEA-B739-88951D9C7B98}" srcOrd="0" destOrd="0" presId="urn:microsoft.com/office/officeart/2005/8/layout/hierarchy1"/>
    <dgm:cxn modelId="{FF0E91B7-755F-4ECA-85FD-ECED1277EED7}" srcId="{48E4E715-5B9A-4BC8-B3CF-2F3F24DBBEF0}" destId="{9187F487-EA03-4BC5-96C7-1248F88540CD}" srcOrd="1" destOrd="0" parTransId="{A1744C8B-D7FF-4C9E-A9CE-30F0E9989E27}" sibTransId="{BE7F3685-A0D5-429C-8379-43F70731C80C}"/>
    <dgm:cxn modelId="{3DEF645B-2D53-47A1-9F22-4260B90737CE}" type="presOf" srcId="{13712E01-70AC-4336-BAD9-A4A04C607C3C}" destId="{1EC3E6A0-459A-4B1A-82AC-12AE21FB680B}" srcOrd="0" destOrd="0" presId="urn:microsoft.com/office/officeart/2005/8/layout/hierarchy1"/>
    <dgm:cxn modelId="{DA22DF45-649B-4C8D-9568-463CC0EC6A02}" type="presOf" srcId="{D5EC4406-2A5E-44B2-AFD4-D574FC46AFED}" destId="{D2B7B429-157A-469C-A86C-D786208A4536}" srcOrd="0" destOrd="0" presId="urn:microsoft.com/office/officeart/2005/8/layout/hierarchy1"/>
    <dgm:cxn modelId="{1E043A25-C009-4A25-AEB5-38F13327AA62}" type="presOf" srcId="{715692C9-FE31-4143-96AA-4763425D68F7}" destId="{3BFE763C-BE8C-44CB-A2D1-58F69CE1F1D3}" srcOrd="0" destOrd="0" presId="urn:microsoft.com/office/officeart/2005/8/layout/hierarchy1"/>
    <dgm:cxn modelId="{C507386B-55FD-4DA6-A133-474ACAE79E32}" type="presOf" srcId="{790732C1-C41A-4B32-81C1-DD3AD1303495}" destId="{41594D20-E5CA-425C-BEF4-A2BEE524F316}" srcOrd="0" destOrd="0" presId="urn:microsoft.com/office/officeart/2005/8/layout/hierarchy1"/>
    <dgm:cxn modelId="{88C9FDA6-8A4E-4913-AC5A-B93B57DDE272}" type="presOf" srcId="{9187F487-EA03-4BC5-96C7-1248F88540CD}" destId="{B39FA9EE-6F53-45A0-AF1A-849D7DEF9895}" srcOrd="0" destOrd="0" presId="urn:microsoft.com/office/officeart/2005/8/layout/hierarchy1"/>
    <dgm:cxn modelId="{A5761CF9-A70B-432B-9B01-70E0ADD19907}" type="presOf" srcId="{4ABAAB37-55D1-4BEE-9E3C-27E17FF37C74}" destId="{D4754301-26DE-4CE8-AE6D-8F62DF1DE7FC}" srcOrd="0" destOrd="0" presId="urn:microsoft.com/office/officeart/2005/8/layout/hierarchy1"/>
    <dgm:cxn modelId="{E2784DDB-23F1-4D11-893E-D50913DE87FF}" srcId="{48E4E715-5B9A-4BC8-B3CF-2F3F24DBBEF0}" destId="{CB9E596B-5F2A-4BF5-97BD-D2DA8D27DB43}" srcOrd="2" destOrd="0" parTransId="{A59CF11F-AF32-4B61-A678-8AF24AE9C6E9}" sibTransId="{F01E4FB2-4591-47C7-9635-513795E91BE7}"/>
    <dgm:cxn modelId="{3C023CFE-7CE8-4AF3-AE21-6104DDA13C0A}" srcId="{D5EC4406-2A5E-44B2-AFD4-D574FC46AFED}" destId="{4ABAAB37-55D1-4BEE-9E3C-27E17FF37C74}" srcOrd="1" destOrd="0" parTransId="{790732C1-C41A-4B32-81C1-DD3AD1303495}" sibTransId="{40327914-D952-4B0B-932B-735CB52C6715}"/>
    <dgm:cxn modelId="{1FD8D3DA-C95D-4FCB-A601-752EA72F0C57}" type="presOf" srcId="{28ED8036-C846-494F-B2B8-14E30771B05E}" destId="{E9D283DF-4025-400E-AB7A-5139B2E3593C}" srcOrd="0" destOrd="0" presId="urn:microsoft.com/office/officeart/2005/8/layout/hierarchy1"/>
    <dgm:cxn modelId="{2A3FEA5E-3C32-4B16-AA4E-A24F78516859}" type="presOf" srcId="{AA5E68E0-2190-4107-8E07-B67FF4388FF7}" destId="{DA319717-F124-4EC1-BA0F-AA33530FF64E}" srcOrd="0" destOrd="0" presId="urn:microsoft.com/office/officeart/2005/8/layout/hierarchy1"/>
    <dgm:cxn modelId="{CE22865C-4630-4C7D-B582-72C80E4C3BAB}" type="presOf" srcId="{CB9E596B-5F2A-4BF5-97BD-D2DA8D27DB43}" destId="{3FA23196-AEA3-4CB2-A2D2-74F5D8F69582}" srcOrd="0" destOrd="0" presId="urn:microsoft.com/office/officeart/2005/8/layout/hierarchy1"/>
    <dgm:cxn modelId="{836A99F8-39CD-4218-A216-4EC01D31573B}" type="presOf" srcId="{D20D68DC-6936-472F-BBCE-FC6C5EEFB610}" destId="{29A8BB2D-9570-4478-B243-52860862AB60}" srcOrd="0" destOrd="0" presId="urn:microsoft.com/office/officeart/2005/8/layout/hierarchy1"/>
    <dgm:cxn modelId="{853A4417-58CE-40DD-AC23-2346B5D31F5F}" srcId="{4ABAAB37-55D1-4BEE-9E3C-27E17FF37C74}" destId="{B0B47352-D347-47D4-A45B-5CDC18AF8331}" srcOrd="1" destOrd="0" parTransId="{AA5E68E0-2190-4107-8E07-B67FF4388FF7}" sibTransId="{EE6BC5E3-BF9C-4B3A-B423-75EE4FB8493B}"/>
    <dgm:cxn modelId="{FAE88F7A-039B-480C-BC74-33CF3C4BD3CF}" srcId="{13712E01-70AC-4336-BAD9-A4A04C607C3C}" destId="{C87438E2-E62A-40FC-BBBF-D610EEC1EACE}" srcOrd="1" destOrd="0" parTransId="{AC3B3360-031E-45C2-B1CC-7B6C606BA7E1}" sibTransId="{2E9C7A59-AC2A-4602-94C2-81245480B390}"/>
    <dgm:cxn modelId="{EEB90A79-8178-4EA7-8772-06DADBA9B47E}" type="presOf" srcId="{AB3BD370-35E8-484D-8F50-910FC2B362D1}" destId="{10604950-BBB8-422C-BD2D-84088FEF6E71}" srcOrd="0" destOrd="0" presId="urn:microsoft.com/office/officeart/2005/8/layout/hierarchy1"/>
    <dgm:cxn modelId="{A483672A-62B1-483C-901D-B43B161B9727}" srcId="{48E4E715-5B9A-4BC8-B3CF-2F3F24DBBEF0}" destId="{D5EC4406-2A5E-44B2-AFD4-D574FC46AFED}" srcOrd="0" destOrd="0" parTransId="{06343893-49DC-4188-BC2A-42DD3C8DEF6C}" sibTransId="{333908AE-C5E2-460D-918E-E7F7557811CB}"/>
    <dgm:cxn modelId="{335B0A57-9654-4DE6-975E-BB4F05B13038}" type="presOf" srcId="{AC3B3360-031E-45C2-B1CC-7B6C606BA7E1}" destId="{2EF95AF7-34C6-446B-AB9C-24A13F9FD5EF}" srcOrd="0" destOrd="0" presId="urn:microsoft.com/office/officeart/2005/8/layout/hierarchy1"/>
    <dgm:cxn modelId="{5B020AAD-E3A9-4A8E-8EDB-617D77A833F4}" srcId="{4ABAAB37-55D1-4BEE-9E3C-27E17FF37C74}" destId="{D20D68DC-6936-472F-BBCE-FC6C5EEFB610}" srcOrd="0" destOrd="0" parTransId="{A9801CA7-0213-4F01-ABC3-F80052D768B1}" sibTransId="{C24A4842-B1D7-4F68-A6E9-4A2662835CD6}"/>
    <dgm:cxn modelId="{C67BDCE5-E09F-4819-9BE7-4F168E67C84A}" type="presParOf" srcId="{471AE432-BE9E-4CEA-B739-88951D9C7B98}" destId="{6A00A5B6-F17A-498F-A4B5-4160D449CE2E}" srcOrd="0" destOrd="0" presId="urn:microsoft.com/office/officeart/2005/8/layout/hierarchy1"/>
    <dgm:cxn modelId="{D50209BD-A741-4847-861E-45A4D4A8D37E}" type="presParOf" srcId="{6A00A5B6-F17A-498F-A4B5-4160D449CE2E}" destId="{B113A422-1324-4483-8498-79EF7E9CA435}" srcOrd="0" destOrd="0" presId="urn:microsoft.com/office/officeart/2005/8/layout/hierarchy1"/>
    <dgm:cxn modelId="{104C16B1-7DAD-4C00-B107-03A669C37461}" type="presParOf" srcId="{B113A422-1324-4483-8498-79EF7E9CA435}" destId="{B62C4C27-6A13-4580-ABA9-ECB121400008}" srcOrd="0" destOrd="0" presId="urn:microsoft.com/office/officeart/2005/8/layout/hierarchy1"/>
    <dgm:cxn modelId="{76692577-A026-4578-B6FD-A6FB63496521}" type="presParOf" srcId="{B113A422-1324-4483-8498-79EF7E9CA435}" destId="{D2B7B429-157A-469C-A86C-D786208A4536}" srcOrd="1" destOrd="0" presId="urn:microsoft.com/office/officeart/2005/8/layout/hierarchy1"/>
    <dgm:cxn modelId="{D3EC4146-28F0-4C3B-9814-C8857F02EAEB}" type="presParOf" srcId="{6A00A5B6-F17A-498F-A4B5-4160D449CE2E}" destId="{AED34AF5-F7E3-45D0-B2A5-56416E9B86D0}" srcOrd="1" destOrd="0" presId="urn:microsoft.com/office/officeart/2005/8/layout/hierarchy1"/>
    <dgm:cxn modelId="{00B542FF-B389-4DD8-864F-38F0CB8DAEDF}" type="presParOf" srcId="{AED34AF5-F7E3-45D0-B2A5-56416E9B86D0}" destId="{3BFE763C-BE8C-44CB-A2D1-58F69CE1F1D3}" srcOrd="0" destOrd="0" presId="urn:microsoft.com/office/officeart/2005/8/layout/hierarchy1"/>
    <dgm:cxn modelId="{00C3B942-C37A-4ECE-886C-EA0B02E43B8F}" type="presParOf" srcId="{AED34AF5-F7E3-45D0-B2A5-56416E9B86D0}" destId="{F60F5D64-48BB-456E-A16B-A68A1296829B}" srcOrd="1" destOrd="0" presId="urn:microsoft.com/office/officeart/2005/8/layout/hierarchy1"/>
    <dgm:cxn modelId="{4164D6B0-D929-43F8-84FA-AD8A4A40A3D5}" type="presParOf" srcId="{F60F5D64-48BB-456E-A16B-A68A1296829B}" destId="{673E7863-A282-44A9-9E1B-E455FE9DAA9A}" srcOrd="0" destOrd="0" presId="urn:microsoft.com/office/officeart/2005/8/layout/hierarchy1"/>
    <dgm:cxn modelId="{EA5B4E26-24AA-48F2-BB75-145CEAD951B2}" type="presParOf" srcId="{673E7863-A282-44A9-9E1B-E455FE9DAA9A}" destId="{8399130E-081C-4677-B566-57EA79FD8FDA}" srcOrd="0" destOrd="0" presId="urn:microsoft.com/office/officeart/2005/8/layout/hierarchy1"/>
    <dgm:cxn modelId="{189ADD02-BD3B-429F-97BB-41891A0D9D34}" type="presParOf" srcId="{673E7863-A282-44A9-9E1B-E455FE9DAA9A}" destId="{1EC3E6A0-459A-4B1A-82AC-12AE21FB680B}" srcOrd="1" destOrd="0" presId="urn:microsoft.com/office/officeart/2005/8/layout/hierarchy1"/>
    <dgm:cxn modelId="{856FDE19-600D-4FFE-A866-30C359A07FE5}" type="presParOf" srcId="{F60F5D64-48BB-456E-A16B-A68A1296829B}" destId="{B7C4E3B0-49BB-4420-A233-A171060BE21B}" srcOrd="1" destOrd="0" presId="urn:microsoft.com/office/officeart/2005/8/layout/hierarchy1"/>
    <dgm:cxn modelId="{1D2CD174-3ACE-4B2B-95A0-5A1C2FCC692B}" type="presParOf" srcId="{B7C4E3B0-49BB-4420-A233-A171060BE21B}" destId="{10604950-BBB8-422C-BD2D-84088FEF6E71}" srcOrd="0" destOrd="0" presId="urn:microsoft.com/office/officeart/2005/8/layout/hierarchy1"/>
    <dgm:cxn modelId="{C5C52BF6-4005-4727-AC8B-E80AEB231E50}" type="presParOf" srcId="{B7C4E3B0-49BB-4420-A233-A171060BE21B}" destId="{0D311EB1-DDBC-45B6-9A85-670BC6F06BA0}" srcOrd="1" destOrd="0" presId="urn:microsoft.com/office/officeart/2005/8/layout/hierarchy1"/>
    <dgm:cxn modelId="{555708D3-D551-44B8-94E7-D0391AB2C9D8}" type="presParOf" srcId="{0D311EB1-DDBC-45B6-9A85-670BC6F06BA0}" destId="{0FDE1FDC-D2AD-44FC-8F3E-9CBAB1BF4A5F}" srcOrd="0" destOrd="0" presId="urn:microsoft.com/office/officeart/2005/8/layout/hierarchy1"/>
    <dgm:cxn modelId="{DB8533FE-BB3F-4C38-8739-33452E8A7B81}" type="presParOf" srcId="{0FDE1FDC-D2AD-44FC-8F3E-9CBAB1BF4A5F}" destId="{0DBE50EF-81F5-49FF-9C1D-874005314628}" srcOrd="0" destOrd="0" presId="urn:microsoft.com/office/officeart/2005/8/layout/hierarchy1"/>
    <dgm:cxn modelId="{3D57096D-C422-45E0-9949-16496B00FF0E}" type="presParOf" srcId="{0FDE1FDC-D2AD-44FC-8F3E-9CBAB1BF4A5F}" destId="{E9D283DF-4025-400E-AB7A-5139B2E3593C}" srcOrd="1" destOrd="0" presId="urn:microsoft.com/office/officeart/2005/8/layout/hierarchy1"/>
    <dgm:cxn modelId="{502E6726-B75B-4419-AA1E-5E64B249A891}" type="presParOf" srcId="{0D311EB1-DDBC-45B6-9A85-670BC6F06BA0}" destId="{8B29F6BB-606B-4151-B124-CFE7AD3349E9}" srcOrd="1" destOrd="0" presId="urn:microsoft.com/office/officeart/2005/8/layout/hierarchy1"/>
    <dgm:cxn modelId="{6ACB4258-971B-458D-B2B7-4632A89D3D98}" type="presParOf" srcId="{B7C4E3B0-49BB-4420-A233-A171060BE21B}" destId="{2EF95AF7-34C6-446B-AB9C-24A13F9FD5EF}" srcOrd="2" destOrd="0" presId="urn:microsoft.com/office/officeart/2005/8/layout/hierarchy1"/>
    <dgm:cxn modelId="{5023427C-764E-465F-B491-DD28A97DA8A2}" type="presParOf" srcId="{B7C4E3B0-49BB-4420-A233-A171060BE21B}" destId="{4DB59693-B633-4152-8321-52CABD2DAD4B}" srcOrd="3" destOrd="0" presId="urn:microsoft.com/office/officeart/2005/8/layout/hierarchy1"/>
    <dgm:cxn modelId="{5EBC433E-88AF-4647-B32B-59A64E1C4B43}" type="presParOf" srcId="{4DB59693-B633-4152-8321-52CABD2DAD4B}" destId="{C0FE477A-0454-4E6B-BB4E-727553D5F5A3}" srcOrd="0" destOrd="0" presId="urn:microsoft.com/office/officeart/2005/8/layout/hierarchy1"/>
    <dgm:cxn modelId="{EA9D210E-94AB-48EB-A680-51F189E24CA4}" type="presParOf" srcId="{C0FE477A-0454-4E6B-BB4E-727553D5F5A3}" destId="{F3E4688F-A400-4047-8908-74D916606432}" srcOrd="0" destOrd="0" presId="urn:microsoft.com/office/officeart/2005/8/layout/hierarchy1"/>
    <dgm:cxn modelId="{D79CC001-E0DB-494F-AD18-615AEE4276A5}" type="presParOf" srcId="{C0FE477A-0454-4E6B-BB4E-727553D5F5A3}" destId="{BC1BB5A2-D967-4CAC-AF1C-9329A59FCDA3}" srcOrd="1" destOrd="0" presId="urn:microsoft.com/office/officeart/2005/8/layout/hierarchy1"/>
    <dgm:cxn modelId="{C904120F-B20C-4EC9-9E2D-5FC1B01CBCE7}" type="presParOf" srcId="{4DB59693-B633-4152-8321-52CABD2DAD4B}" destId="{8AB9CA70-9CF6-45BC-9F9D-D9856F30BAE3}" srcOrd="1" destOrd="0" presId="urn:microsoft.com/office/officeart/2005/8/layout/hierarchy1"/>
    <dgm:cxn modelId="{B37560BA-07BB-478F-848E-81A70EEDFC28}" type="presParOf" srcId="{AED34AF5-F7E3-45D0-B2A5-56416E9B86D0}" destId="{41594D20-E5CA-425C-BEF4-A2BEE524F316}" srcOrd="2" destOrd="0" presId="urn:microsoft.com/office/officeart/2005/8/layout/hierarchy1"/>
    <dgm:cxn modelId="{5DD78BC9-3BC4-48A7-8B66-E755712C8CA6}" type="presParOf" srcId="{AED34AF5-F7E3-45D0-B2A5-56416E9B86D0}" destId="{55312251-40BC-41F0-BFBF-5758E0A6B7D2}" srcOrd="3" destOrd="0" presId="urn:microsoft.com/office/officeart/2005/8/layout/hierarchy1"/>
    <dgm:cxn modelId="{7DA2AA6D-DC40-4FB6-AB0F-9E49989D7518}" type="presParOf" srcId="{55312251-40BC-41F0-BFBF-5758E0A6B7D2}" destId="{0CD05A82-C37D-471E-8F42-BBF366365077}" srcOrd="0" destOrd="0" presId="urn:microsoft.com/office/officeart/2005/8/layout/hierarchy1"/>
    <dgm:cxn modelId="{8BE4FA18-D066-4B01-BE84-5F7CD67610BD}" type="presParOf" srcId="{0CD05A82-C37D-471E-8F42-BBF366365077}" destId="{AADC98BC-5A0B-42BD-B886-2BF161090E99}" srcOrd="0" destOrd="0" presId="urn:microsoft.com/office/officeart/2005/8/layout/hierarchy1"/>
    <dgm:cxn modelId="{F2E81E23-8B63-4A72-9617-4DC2261C4AC1}" type="presParOf" srcId="{0CD05A82-C37D-471E-8F42-BBF366365077}" destId="{D4754301-26DE-4CE8-AE6D-8F62DF1DE7FC}" srcOrd="1" destOrd="0" presId="urn:microsoft.com/office/officeart/2005/8/layout/hierarchy1"/>
    <dgm:cxn modelId="{A2F35F65-CB28-40FF-9C59-031C397698D8}" type="presParOf" srcId="{55312251-40BC-41F0-BFBF-5758E0A6B7D2}" destId="{EB65B9C0-4616-49D2-BE19-F4746443DC4C}" srcOrd="1" destOrd="0" presId="urn:microsoft.com/office/officeart/2005/8/layout/hierarchy1"/>
    <dgm:cxn modelId="{FBBEE4C2-EE0F-4E81-834D-1A96EBFDA958}" type="presParOf" srcId="{EB65B9C0-4616-49D2-BE19-F4746443DC4C}" destId="{8EA6446D-BF2A-4BE8-8E19-BB9953EF36C6}" srcOrd="0" destOrd="0" presId="urn:microsoft.com/office/officeart/2005/8/layout/hierarchy1"/>
    <dgm:cxn modelId="{C8D0DB9C-0484-42A4-BAD8-B152B12D8444}" type="presParOf" srcId="{EB65B9C0-4616-49D2-BE19-F4746443DC4C}" destId="{C9DDCA20-520B-4CD4-8899-FADF3D7F52FD}" srcOrd="1" destOrd="0" presId="urn:microsoft.com/office/officeart/2005/8/layout/hierarchy1"/>
    <dgm:cxn modelId="{C4122EAD-C432-4887-98F6-C4D4251C9461}" type="presParOf" srcId="{C9DDCA20-520B-4CD4-8899-FADF3D7F52FD}" destId="{726FFE19-D64D-41B3-9993-FF2BECB6CF41}" srcOrd="0" destOrd="0" presId="urn:microsoft.com/office/officeart/2005/8/layout/hierarchy1"/>
    <dgm:cxn modelId="{2B027EF4-882F-4083-A87F-28CB41B3BED8}" type="presParOf" srcId="{726FFE19-D64D-41B3-9993-FF2BECB6CF41}" destId="{54C2AF2C-B28A-4F91-9FE4-EACFE40AFFFB}" srcOrd="0" destOrd="0" presId="urn:microsoft.com/office/officeart/2005/8/layout/hierarchy1"/>
    <dgm:cxn modelId="{3467DC65-77CE-4CD4-8D27-DE5FAC15278B}" type="presParOf" srcId="{726FFE19-D64D-41B3-9993-FF2BECB6CF41}" destId="{29A8BB2D-9570-4478-B243-52860862AB60}" srcOrd="1" destOrd="0" presId="urn:microsoft.com/office/officeart/2005/8/layout/hierarchy1"/>
    <dgm:cxn modelId="{E7812DC3-74D6-41C3-996B-4050752C00AA}" type="presParOf" srcId="{C9DDCA20-520B-4CD4-8899-FADF3D7F52FD}" destId="{FEBE7A24-A939-4C34-B27A-9DAA9C83DE7D}" srcOrd="1" destOrd="0" presId="urn:microsoft.com/office/officeart/2005/8/layout/hierarchy1"/>
    <dgm:cxn modelId="{04315B75-C52E-4C52-99CB-791374F89CF9}" type="presParOf" srcId="{EB65B9C0-4616-49D2-BE19-F4746443DC4C}" destId="{DA319717-F124-4EC1-BA0F-AA33530FF64E}" srcOrd="2" destOrd="0" presId="urn:microsoft.com/office/officeart/2005/8/layout/hierarchy1"/>
    <dgm:cxn modelId="{CB82CF36-3201-48ED-8350-CB9D93FFB56C}" type="presParOf" srcId="{EB65B9C0-4616-49D2-BE19-F4746443DC4C}" destId="{82FD7FE9-F805-4D36-8840-4C2E13E93F1F}" srcOrd="3" destOrd="0" presId="urn:microsoft.com/office/officeart/2005/8/layout/hierarchy1"/>
    <dgm:cxn modelId="{B68FD62F-4E81-4D91-8813-B2016DA67900}" type="presParOf" srcId="{82FD7FE9-F805-4D36-8840-4C2E13E93F1F}" destId="{C74228BD-C9EC-4703-8887-37AE155AD214}" srcOrd="0" destOrd="0" presId="urn:microsoft.com/office/officeart/2005/8/layout/hierarchy1"/>
    <dgm:cxn modelId="{E899CEDC-15E5-4519-A769-71B48AF5138A}" type="presParOf" srcId="{C74228BD-C9EC-4703-8887-37AE155AD214}" destId="{48DFB21C-2461-4377-8C09-7267B9298557}" srcOrd="0" destOrd="0" presId="urn:microsoft.com/office/officeart/2005/8/layout/hierarchy1"/>
    <dgm:cxn modelId="{D1E6DA61-FC82-458C-88E9-A004D04B3EEA}" type="presParOf" srcId="{C74228BD-C9EC-4703-8887-37AE155AD214}" destId="{79DCFF5C-4246-4BA8-8020-B1C40468C266}" srcOrd="1" destOrd="0" presId="urn:microsoft.com/office/officeart/2005/8/layout/hierarchy1"/>
    <dgm:cxn modelId="{9C4B0971-9E0B-4980-961A-F340545084B0}" type="presParOf" srcId="{82FD7FE9-F805-4D36-8840-4C2E13E93F1F}" destId="{7669F6B7-C044-4512-8985-1A73B7513C18}" srcOrd="1" destOrd="0" presId="urn:microsoft.com/office/officeart/2005/8/layout/hierarchy1"/>
    <dgm:cxn modelId="{4EDF46E8-4494-427D-8835-9473F8C95F95}" type="presParOf" srcId="{471AE432-BE9E-4CEA-B739-88951D9C7B98}" destId="{5D4D4A22-3F24-4445-AD1D-2AD4D5128BC8}" srcOrd="1" destOrd="0" presId="urn:microsoft.com/office/officeart/2005/8/layout/hierarchy1"/>
    <dgm:cxn modelId="{E9C61E58-43C0-4D2C-A871-C94C0AFD59D8}" type="presParOf" srcId="{5D4D4A22-3F24-4445-AD1D-2AD4D5128BC8}" destId="{2FF41171-CB1B-4845-9AD7-82377AA2CFB9}" srcOrd="0" destOrd="0" presId="urn:microsoft.com/office/officeart/2005/8/layout/hierarchy1"/>
    <dgm:cxn modelId="{854A1523-57E5-43FB-A544-07F9253602DC}" type="presParOf" srcId="{2FF41171-CB1B-4845-9AD7-82377AA2CFB9}" destId="{AD2325D6-84B2-49C9-9985-7C6EAAF71CB8}" srcOrd="0" destOrd="0" presId="urn:microsoft.com/office/officeart/2005/8/layout/hierarchy1"/>
    <dgm:cxn modelId="{10F1C057-E55B-4A0D-98B0-A8D5D56BB141}" type="presParOf" srcId="{2FF41171-CB1B-4845-9AD7-82377AA2CFB9}" destId="{B39FA9EE-6F53-45A0-AF1A-849D7DEF9895}" srcOrd="1" destOrd="0" presId="urn:microsoft.com/office/officeart/2005/8/layout/hierarchy1"/>
    <dgm:cxn modelId="{168C8257-E282-4593-BA0C-10567A3E6B46}" type="presParOf" srcId="{5D4D4A22-3F24-4445-AD1D-2AD4D5128BC8}" destId="{552AC2E1-546D-4E6A-BE5C-D24B7CDC85A1}" srcOrd="1" destOrd="0" presId="urn:microsoft.com/office/officeart/2005/8/layout/hierarchy1"/>
    <dgm:cxn modelId="{F2F6B8D9-FCE9-4720-8024-AB23C6CC0166}" type="presParOf" srcId="{471AE432-BE9E-4CEA-B739-88951D9C7B98}" destId="{FF0D298A-0008-4D25-902E-48AACEB8A1C5}" srcOrd="2" destOrd="0" presId="urn:microsoft.com/office/officeart/2005/8/layout/hierarchy1"/>
    <dgm:cxn modelId="{4494A3DD-E687-472C-A097-33CE2204D628}" type="presParOf" srcId="{FF0D298A-0008-4D25-902E-48AACEB8A1C5}" destId="{D81A4908-6B50-4F6E-9409-F1CA6E7DF719}" srcOrd="0" destOrd="0" presId="urn:microsoft.com/office/officeart/2005/8/layout/hierarchy1"/>
    <dgm:cxn modelId="{8293A35C-AC47-4FE7-B5D8-856179F4670E}" type="presParOf" srcId="{D81A4908-6B50-4F6E-9409-F1CA6E7DF719}" destId="{CE42980A-2117-4EDF-A401-844EAEF17429}" srcOrd="0" destOrd="0" presId="urn:microsoft.com/office/officeart/2005/8/layout/hierarchy1"/>
    <dgm:cxn modelId="{21D98D82-BA91-4429-921A-1D79792B7DBB}" type="presParOf" srcId="{D81A4908-6B50-4F6E-9409-F1CA6E7DF719}" destId="{3FA23196-AEA3-4CB2-A2D2-74F5D8F69582}" srcOrd="1" destOrd="0" presId="urn:microsoft.com/office/officeart/2005/8/layout/hierarchy1"/>
    <dgm:cxn modelId="{E937C7C3-1F68-4CA6-A284-98C73FC271F1}" type="presParOf" srcId="{FF0D298A-0008-4D25-902E-48AACEB8A1C5}" destId="{7B332612-38E2-48A2-9B69-7D82093F36B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241A45-0411-4C1F-81E9-D52E614ECA41}" type="doc">
      <dgm:prSet loTypeId="urn:microsoft.com/office/officeart/2005/8/layout/matrix1" loCatId="matrix" qsTypeId="urn:microsoft.com/office/officeart/2005/8/quickstyle/3d4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A9D4D0B2-0CE4-4BB9-A2A5-8BFED28ACEA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dirty="0" err="1"/>
            <a:t>Атестаційна</a:t>
          </a:r>
          <a:r>
            <a:rPr lang="ru-RU" sz="2000" b="1" dirty="0"/>
            <a:t> </a:t>
          </a:r>
          <a:r>
            <a:rPr lang="ru-RU" sz="2000" b="1" dirty="0" err="1"/>
            <a:t>комісія</a:t>
          </a:r>
          <a:r>
            <a:rPr lang="ru-RU" sz="2000" b="1" dirty="0"/>
            <a:t> </a:t>
          </a:r>
        </a:p>
        <a:p>
          <a:pPr>
            <a:spcAft>
              <a:spcPts val="0"/>
            </a:spcAft>
          </a:pPr>
          <a:r>
            <a:rPr lang="ru-RU" sz="2000" b="1" dirty="0" err="1"/>
            <a:t>І</a:t>
          </a:r>
          <a:r>
            <a:rPr lang="ru-RU" sz="2000" b="1" dirty="0"/>
            <a:t> </a:t>
          </a:r>
          <a:r>
            <a:rPr lang="ru-RU" sz="2000" b="1" dirty="0" err="1"/>
            <a:t>рівня</a:t>
          </a:r>
          <a:endParaRPr lang="ru-RU" sz="2000" b="1" dirty="0"/>
        </a:p>
        <a:p>
          <a:pPr>
            <a:spcAft>
              <a:spcPts val="0"/>
            </a:spcAft>
          </a:pPr>
          <a:r>
            <a:rPr lang="ru-RU" sz="2000" b="1" dirty="0"/>
            <a:t> (не меньше 15 </a:t>
          </a:r>
          <a:r>
            <a:rPr lang="ru-RU" sz="2000" b="1" dirty="0" err="1"/>
            <a:t>працівників</a:t>
          </a:r>
          <a:r>
            <a:rPr lang="ru-RU" sz="2000" b="1" dirty="0"/>
            <a:t> в </a:t>
          </a:r>
          <a:r>
            <a:rPr lang="ru-RU" sz="2000" b="1" dirty="0" err="1"/>
            <a:t>закладі</a:t>
          </a:r>
          <a:r>
            <a:rPr lang="ru-RU" sz="2000" b="1" dirty="0"/>
            <a:t>)</a:t>
          </a:r>
        </a:p>
      </dgm:t>
    </dgm:pt>
    <dgm:pt modelId="{1B0A662E-C630-4BDA-81C8-7BBDDAA44462}" type="parTrans" cxnId="{92152DC6-465F-46A9-8833-03DB0127EE21}">
      <dgm:prSet/>
      <dgm:spPr/>
      <dgm:t>
        <a:bodyPr/>
        <a:lstStyle/>
        <a:p>
          <a:endParaRPr lang="ru-RU"/>
        </a:p>
      </dgm:t>
    </dgm:pt>
    <dgm:pt modelId="{58625B78-B762-42E7-A17F-EA4199A39FD6}" type="sibTrans" cxnId="{92152DC6-465F-46A9-8833-03DB0127EE21}">
      <dgm:prSet/>
      <dgm:spPr/>
      <dgm:t>
        <a:bodyPr/>
        <a:lstStyle/>
        <a:p>
          <a:endParaRPr lang="ru-RU"/>
        </a:p>
      </dgm:t>
    </dgm:pt>
    <dgm:pt modelId="{A12991B0-D3DD-43A2-BA8D-F9838832B4DA}">
      <dgm:prSet phldrT="[Текст]" custT="1"/>
      <dgm:spPr/>
      <dgm:t>
        <a:bodyPr/>
        <a:lstStyle/>
        <a:p>
          <a:pPr algn="l"/>
          <a:r>
            <a:rPr lang="ru-RU" sz="1800" b="1" dirty="0" err="1">
              <a:solidFill>
                <a:sysClr val="windowText" lastClr="000000"/>
              </a:solidFill>
            </a:rPr>
            <a:t>Термін</a:t>
          </a:r>
          <a:r>
            <a:rPr lang="ru-RU" sz="1800" b="1" dirty="0">
              <a:solidFill>
                <a:sysClr val="windowText" lastClr="000000"/>
              </a:solidFill>
            </a:rPr>
            <a:t> </a:t>
          </a:r>
          <a:r>
            <a:rPr lang="ru-RU" sz="1800" b="1" dirty="0" err="1">
              <a:solidFill>
                <a:sysClr val="windowText" lastClr="000000"/>
              </a:solidFill>
            </a:rPr>
            <a:t>створення</a:t>
          </a:r>
          <a:r>
            <a:rPr lang="ru-RU" sz="1800" b="1" dirty="0">
              <a:solidFill>
                <a:sysClr val="windowText" lastClr="000000"/>
              </a:solidFill>
            </a:rPr>
            <a:t> - до 20 </a:t>
          </a:r>
          <a:r>
            <a:rPr lang="ru-RU" sz="1800" b="1" dirty="0" err="1">
              <a:solidFill>
                <a:sysClr val="windowText" lastClr="000000"/>
              </a:solidFill>
            </a:rPr>
            <a:t>вересня</a:t>
          </a:r>
          <a:endParaRPr lang="ru-RU" sz="1800" b="1" dirty="0">
            <a:solidFill>
              <a:sysClr val="windowText" lastClr="000000"/>
            </a:solidFill>
          </a:endParaRPr>
        </a:p>
        <a:p>
          <a:pPr algn="l"/>
          <a:r>
            <a:rPr lang="ru-RU" sz="1800" b="1" dirty="0" err="1">
              <a:solidFill>
                <a:sysClr val="windowText" lastClr="000000"/>
              </a:solidFill>
            </a:rPr>
            <a:t>Термін</a:t>
          </a:r>
          <a:r>
            <a:rPr lang="ru-RU" sz="1800" b="1" dirty="0">
              <a:solidFill>
                <a:sysClr val="windowText" lastClr="000000"/>
              </a:solidFill>
            </a:rPr>
            <a:t> </a:t>
          </a:r>
          <a:r>
            <a:rPr lang="ru-RU" sz="1800" b="1" dirty="0" err="1">
              <a:solidFill>
                <a:sysClr val="windowText" lastClr="000000"/>
              </a:solidFill>
            </a:rPr>
            <a:t>існування</a:t>
          </a:r>
          <a:r>
            <a:rPr lang="ru-RU" sz="1800" b="1" dirty="0">
              <a:solidFill>
                <a:sysClr val="windowText" lastClr="000000"/>
              </a:solidFill>
            </a:rPr>
            <a:t> - 1 </a:t>
          </a:r>
          <a:r>
            <a:rPr lang="ru-RU" sz="1800" b="1" dirty="0" err="1">
              <a:solidFill>
                <a:sysClr val="windowText" lastClr="000000"/>
              </a:solidFill>
            </a:rPr>
            <a:t>рік</a:t>
          </a:r>
          <a:endParaRPr lang="ru-RU" sz="1800" b="1" dirty="0">
            <a:solidFill>
              <a:sysClr val="windowText" lastClr="000000"/>
            </a:solidFill>
          </a:endParaRPr>
        </a:p>
      </dgm:t>
    </dgm:pt>
    <dgm:pt modelId="{2C2A00B0-06DA-4AA7-AB75-424C14F6A9F1}" type="parTrans" cxnId="{15FE9DAB-085A-4BA2-A11B-5356E76910C1}">
      <dgm:prSet/>
      <dgm:spPr/>
      <dgm:t>
        <a:bodyPr/>
        <a:lstStyle/>
        <a:p>
          <a:endParaRPr lang="ru-RU"/>
        </a:p>
      </dgm:t>
    </dgm:pt>
    <dgm:pt modelId="{E2E7E17F-84C9-4B85-9298-7E9ADAD3BABB}" type="sibTrans" cxnId="{15FE9DAB-085A-4BA2-A11B-5356E76910C1}">
      <dgm:prSet/>
      <dgm:spPr/>
      <dgm:t>
        <a:bodyPr/>
        <a:lstStyle/>
        <a:p>
          <a:endParaRPr lang="ru-RU"/>
        </a:p>
      </dgm:t>
    </dgm:pt>
    <dgm:pt modelId="{8970113E-864A-49BB-A03B-D9375AB9799A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endParaRPr lang="ru-RU" sz="1400" dirty="0"/>
        </a:p>
        <a:p>
          <a:pPr algn="l">
            <a:spcAft>
              <a:spcPts val="0"/>
            </a:spcAft>
          </a:pPr>
          <a:endParaRPr lang="ru-RU" sz="1200" dirty="0"/>
        </a:p>
        <a:p>
          <a:pPr algn="l">
            <a:spcAft>
              <a:spcPts val="0"/>
            </a:spcAft>
          </a:pPr>
          <a:endParaRPr lang="ru-RU" sz="1200" dirty="0"/>
        </a:p>
        <a:p>
          <a:pPr algn="ctr">
            <a:spcAft>
              <a:spcPts val="0"/>
            </a:spcAft>
          </a:pPr>
          <a:r>
            <a:rPr lang="ru-RU" sz="1600" b="1" dirty="0">
              <a:solidFill>
                <a:sysClr val="windowText" lastClr="000000"/>
              </a:solidFill>
            </a:rPr>
            <a:t>Склад:</a:t>
          </a:r>
        </a:p>
        <a:p>
          <a:pPr algn="l">
            <a:spcAft>
              <a:spcPts val="0"/>
            </a:spcAft>
          </a:pPr>
          <a:r>
            <a:rPr lang="ru-RU" sz="1600" b="1" dirty="0" err="1">
              <a:solidFill>
                <a:sysClr val="windowText" lastClr="000000"/>
              </a:solidFill>
            </a:rPr>
            <a:t>1.Голова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комісії</a:t>
          </a:r>
          <a:r>
            <a:rPr lang="ru-RU" sz="1600" b="1" dirty="0">
              <a:solidFill>
                <a:sysClr val="windowText" lastClr="000000"/>
              </a:solidFill>
            </a:rPr>
            <a:t> (директор </a:t>
          </a:r>
          <a:r>
            <a:rPr lang="ru-RU" sz="1600" b="1" dirty="0" err="1">
              <a:solidFill>
                <a:sysClr val="windowText" lastClr="000000"/>
              </a:solidFill>
            </a:rPr>
            <a:t>або</a:t>
          </a:r>
          <a:r>
            <a:rPr lang="ru-RU" sz="1600" b="1" dirty="0">
              <a:solidFill>
                <a:sysClr val="windowText" lastClr="000000"/>
              </a:solidFill>
            </a:rPr>
            <a:t> заступник);</a:t>
          </a:r>
        </a:p>
        <a:p>
          <a:pPr algn="l">
            <a:spcAft>
              <a:spcPts val="0"/>
            </a:spcAft>
          </a:pPr>
          <a:r>
            <a:rPr lang="ru-RU" sz="1600" b="1" dirty="0" err="1">
              <a:solidFill>
                <a:sysClr val="windowText" lastClr="000000"/>
              </a:solidFill>
            </a:rPr>
            <a:t>2.Заступник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голови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комісії</a:t>
          </a:r>
          <a:r>
            <a:rPr lang="ru-RU" sz="1600" b="1" dirty="0">
              <a:solidFill>
                <a:sysClr val="windowText" lastClr="000000"/>
              </a:solidFill>
            </a:rPr>
            <a:t>;</a:t>
          </a:r>
        </a:p>
        <a:p>
          <a:pPr algn="l">
            <a:spcAft>
              <a:spcPts val="0"/>
            </a:spcAft>
          </a:pPr>
          <a:r>
            <a:rPr lang="ru-RU" sz="1600" b="1" dirty="0" err="1">
              <a:solidFill>
                <a:sysClr val="windowText" lastClr="000000"/>
              </a:solidFill>
            </a:rPr>
            <a:t>3.Секретар</a:t>
          </a:r>
          <a:r>
            <a:rPr lang="ru-RU" sz="1600" b="1" dirty="0">
              <a:solidFill>
                <a:sysClr val="windowText" lastClr="000000"/>
              </a:solidFill>
            </a:rPr>
            <a:t>;</a:t>
          </a:r>
        </a:p>
        <a:p>
          <a:pPr algn="l">
            <a:spcAft>
              <a:spcPts val="0"/>
            </a:spcAft>
          </a:pPr>
          <a:r>
            <a:rPr lang="ru-RU" sz="1600" b="1" dirty="0" err="1">
              <a:solidFill>
                <a:sysClr val="windowText" lastClr="000000"/>
              </a:solidFill>
            </a:rPr>
            <a:t>4.Члени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комісії</a:t>
          </a:r>
          <a:r>
            <a:rPr lang="ru-RU" sz="1600" b="1" dirty="0">
              <a:solidFill>
                <a:sysClr val="windowText" lastClr="000000"/>
              </a:solidFill>
            </a:rPr>
            <a:t>;</a:t>
          </a:r>
        </a:p>
        <a:p>
          <a:pPr algn="l">
            <a:spcAft>
              <a:spcPts val="0"/>
            </a:spcAft>
          </a:pPr>
          <a:r>
            <a:rPr lang="ru-RU" sz="1600" b="1" dirty="0" err="1">
              <a:solidFill>
                <a:sysClr val="windowText" lastClr="000000"/>
              </a:solidFill>
            </a:rPr>
            <a:t>5.Представник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профспілкової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організації</a:t>
          </a:r>
          <a:endParaRPr lang="ru-RU" sz="1600" b="1" dirty="0">
            <a:solidFill>
              <a:sysClr val="windowText" lastClr="000000"/>
            </a:solidFill>
          </a:endParaRPr>
        </a:p>
        <a:p>
          <a:pPr algn="l">
            <a:spcAft>
              <a:spcPts val="0"/>
            </a:spcAft>
          </a:pPr>
          <a:r>
            <a:rPr lang="ru-RU" sz="1600" b="1" dirty="0">
              <a:solidFill>
                <a:sysClr val="windowText" lastClr="000000"/>
              </a:solidFill>
            </a:rPr>
            <a:t>(Склад </a:t>
          </a:r>
          <a:r>
            <a:rPr lang="ru-RU" sz="1600" b="1" dirty="0" err="1">
              <a:solidFill>
                <a:sysClr val="windowText" lastClr="000000"/>
              </a:solidFill>
            </a:rPr>
            <a:t>може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змінюватися</a:t>
          </a:r>
          <a:r>
            <a:rPr lang="ru-RU" sz="1600" b="1" dirty="0">
              <a:solidFill>
                <a:sysClr val="windowText" lastClr="000000"/>
              </a:solidFill>
            </a:rPr>
            <a:t>  </a:t>
          </a:r>
          <a:r>
            <a:rPr lang="ru-RU" sz="1600" b="1" dirty="0" err="1">
              <a:solidFill>
                <a:sysClr val="windowText" lastClr="000000"/>
              </a:solidFill>
            </a:rPr>
            <a:t>протягом</a:t>
          </a:r>
          <a:r>
            <a:rPr lang="ru-RU" sz="1600" b="1" dirty="0">
              <a:solidFill>
                <a:sysClr val="windowText" lastClr="000000"/>
              </a:solidFill>
            </a:rPr>
            <a:t> року)</a:t>
          </a:r>
        </a:p>
        <a:p>
          <a:pPr algn="l">
            <a:spcAft>
              <a:spcPts val="0"/>
            </a:spcAft>
          </a:pPr>
          <a:r>
            <a:rPr lang="uk-UA" sz="1600" b="1" dirty="0">
              <a:solidFill>
                <a:sysClr val="windowText" lastClr="000000"/>
              </a:solidFill>
            </a:rPr>
            <a:t>                               (Можуть бути створені </a:t>
          </a:r>
        </a:p>
        <a:p>
          <a:pPr algn="l">
            <a:spcAft>
              <a:spcPts val="0"/>
            </a:spcAft>
          </a:pPr>
          <a:r>
            <a:rPr lang="uk-UA" sz="1600" b="1" dirty="0">
              <a:solidFill>
                <a:sysClr val="windowText" lastClr="000000"/>
              </a:solidFill>
            </a:rPr>
            <a:t>                               експертні комісії </a:t>
          </a:r>
        </a:p>
        <a:p>
          <a:pPr algn="l">
            <a:spcAft>
              <a:spcPts val="0"/>
            </a:spcAft>
          </a:pPr>
          <a:r>
            <a:rPr lang="uk-UA" sz="1600" b="1" dirty="0">
              <a:solidFill>
                <a:sysClr val="windowText" lastClr="000000"/>
              </a:solidFill>
            </a:rPr>
            <a:t>                               з метою об</a:t>
          </a:r>
          <a:r>
            <a:rPr lang="en-US" sz="1600" b="1" dirty="0">
              <a:solidFill>
                <a:sysClr val="windowText" lastClr="000000"/>
              </a:solidFill>
            </a:rPr>
            <a:t>'</a:t>
          </a:r>
          <a:r>
            <a:rPr lang="uk-UA" sz="1600" b="1" dirty="0" err="1">
              <a:solidFill>
                <a:sysClr val="windowText" lastClr="000000"/>
              </a:solidFill>
            </a:rPr>
            <a:t>єктивного</a:t>
          </a:r>
          <a:endParaRPr lang="uk-UA" sz="1600" b="1" dirty="0">
            <a:solidFill>
              <a:sysClr val="windowText" lastClr="000000"/>
            </a:solidFill>
          </a:endParaRPr>
        </a:p>
        <a:p>
          <a:pPr algn="l">
            <a:spcAft>
              <a:spcPts val="0"/>
            </a:spcAft>
          </a:pPr>
          <a:r>
            <a:rPr lang="uk-UA" sz="1600" b="1" dirty="0">
              <a:solidFill>
                <a:sysClr val="windowText" lastClr="000000"/>
              </a:solidFill>
            </a:rPr>
            <a:t>                               оцінювання)</a:t>
          </a:r>
          <a:endParaRPr lang="ru-RU" sz="1600" b="1" dirty="0">
            <a:solidFill>
              <a:sysClr val="windowText" lastClr="000000"/>
            </a:solidFill>
          </a:endParaRPr>
        </a:p>
      </dgm:t>
    </dgm:pt>
    <dgm:pt modelId="{ED1CA683-CDAA-460D-9EF0-83EBCBC16D79}" type="parTrans" cxnId="{EDBE844C-CF98-46EC-91F4-271DE5D96B5E}">
      <dgm:prSet/>
      <dgm:spPr/>
      <dgm:t>
        <a:bodyPr/>
        <a:lstStyle/>
        <a:p>
          <a:endParaRPr lang="ru-RU"/>
        </a:p>
      </dgm:t>
    </dgm:pt>
    <dgm:pt modelId="{5BC7739F-5B9D-4FE2-97CA-6A084A061D2F}" type="sibTrans" cxnId="{EDBE844C-CF98-46EC-91F4-271DE5D96B5E}">
      <dgm:prSet/>
      <dgm:spPr/>
      <dgm:t>
        <a:bodyPr/>
        <a:lstStyle/>
        <a:p>
          <a:endParaRPr lang="ru-RU"/>
        </a:p>
      </dgm:t>
    </dgm:pt>
    <dgm:pt modelId="{706D4933-7CF7-4044-8616-5F927B054F9B}">
      <dgm:prSet phldrT="[Текст]" custT="1"/>
      <dgm:spPr/>
      <dgm:t>
        <a:bodyPr/>
        <a:lstStyle/>
        <a:p>
          <a:pPr algn="l"/>
          <a:r>
            <a:rPr lang="ru-RU" sz="1800" b="1" dirty="0">
              <a:solidFill>
                <a:sysClr val="windowText" lastClr="000000"/>
              </a:solidFill>
            </a:rPr>
            <a:t>       </a:t>
          </a:r>
          <a:r>
            <a:rPr lang="ru-RU" sz="1800" b="1" dirty="0" err="1">
              <a:solidFill>
                <a:sysClr val="windowText" lastClr="000000"/>
              </a:solidFill>
            </a:rPr>
            <a:t>Кількість</a:t>
          </a:r>
          <a:r>
            <a:rPr lang="ru-RU" sz="1800" b="1" dirty="0">
              <a:solidFill>
                <a:sysClr val="windowText" lastClr="000000"/>
              </a:solidFill>
            </a:rPr>
            <a:t> - не меньше 5 </a:t>
          </a:r>
          <a:r>
            <a:rPr lang="ru-RU" sz="1800" b="1" dirty="0" err="1">
              <a:solidFill>
                <a:sysClr val="windowText" lastClr="000000"/>
              </a:solidFill>
            </a:rPr>
            <a:t>осіб</a:t>
          </a:r>
          <a:endParaRPr lang="ru-RU" sz="1800" b="1" dirty="0">
            <a:solidFill>
              <a:sysClr val="windowText" lastClr="000000"/>
            </a:solidFill>
          </a:endParaRPr>
        </a:p>
        <a:p>
          <a:pPr algn="ctr"/>
          <a:endParaRPr lang="ru-RU" sz="1400" dirty="0"/>
        </a:p>
        <a:p>
          <a:pPr algn="ctr"/>
          <a:endParaRPr lang="ru-RU" sz="1400" dirty="0"/>
        </a:p>
        <a:p>
          <a:pPr algn="ctr"/>
          <a:endParaRPr lang="uk-UA" sz="1400" dirty="0"/>
        </a:p>
        <a:p>
          <a:pPr algn="ctr"/>
          <a:endParaRPr lang="ru-RU" sz="1400" dirty="0"/>
        </a:p>
      </dgm:t>
    </dgm:pt>
    <dgm:pt modelId="{976570CB-6A44-4CAA-8A41-3B6C0604ABB8}" type="parTrans" cxnId="{ABD91D79-122E-4569-A1CA-E0FC2ED42E58}">
      <dgm:prSet/>
      <dgm:spPr/>
      <dgm:t>
        <a:bodyPr/>
        <a:lstStyle/>
        <a:p>
          <a:endParaRPr lang="ru-RU"/>
        </a:p>
      </dgm:t>
    </dgm:pt>
    <dgm:pt modelId="{F38B8D79-A357-46E4-8195-CA5A590F00AA}" type="sibTrans" cxnId="{ABD91D79-122E-4569-A1CA-E0FC2ED42E58}">
      <dgm:prSet/>
      <dgm:spPr/>
      <dgm:t>
        <a:bodyPr/>
        <a:lstStyle/>
        <a:p>
          <a:endParaRPr lang="ru-RU"/>
        </a:p>
      </dgm:t>
    </dgm:pt>
    <dgm:pt modelId="{E8E9954E-5A27-42EC-87A1-896E0A87F84C}">
      <dgm:prSet phldrT="[Текст]" custT="1"/>
      <dgm:spPr/>
      <dgm:t>
        <a:bodyPr/>
        <a:lstStyle/>
        <a:p>
          <a:pPr algn="ctr">
            <a:spcAft>
              <a:spcPct val="35000"/>
            </a:spcAft>
          </a:pPr>
          <a:endParaRPr lang="ru-RU" sz="1200" dirty="0"/>
        </a:p>
        <a:p>
          <a:pPr algn="ctr">
            <a:spcAft>
              <a:spcPct val="35000"/>
            </a:spcAft>
          </a:pPr>
          <a:endParaRPr lang="ru-RU" sz="1100" dirty="0"/>
        </a:p>
        <a:p>
          <a:pPr algn="ctr">
            <a:spcAft>
              <a:spcPts val="0"/>
            </a:spcAft>
          </a:pPr>
          <a:endParaRPr lang="ru-RU" sz="1600" b="1" dirty="0">
            <a:solidFill>
              <a:sysClr val="windowText" lastClr="000000"/>
            </a:solidFill>
          </a:endParaRPr>
        </a:p>
        <a:p>
          <a:pPr algn="ctr">
            <a:spcAft>
              <a:spcPts val="0"/>
            </a:spcAft>
          </a:pPr>
          <a:r>
            <a:rPr lang="ru-RU" sz="1600" b="1" dirty="0">
              <a:solidFill>
                <a:sysClr val="windowText" lastClr="000000"/>
              </a:solidFill>
            </a:rPr>
            <a:t>Права:</a:t>
          </a:r>
        </a:p>
        <a:p>
          <a:pPr algn="l">
            <a:spcAft>
              <a:spcPts val="0"/>
            </a:spcAft>
          </a:pPr>
          <a:r>
            <a:rPr lang="ru-RU" sz="1600" b="1" dirty="0">
              <a:solidFill>
                <a:sysClr val="windowText" lastClr="000000"/>
              </a:solidFill>
            </a:rPr>
            <a:t>1)</a:t>
          </a:r>
          <a:r>
            <a:rPr lang="ru-RU" sz="1600" b="1" dirty="0" err="1">
              <a:solidFill>
                <a:sysClr val="windowText" lastClr="000000"/>
              </a:solidFill>
            </a:rPr>
            <a:t>атестувати</a:t>
          </a:r>
          <a:r>
            <a:rPr lang="ru-RU" sz="1600" b="1" dirty="0">
              <a:solidFill>
                <a:sysClr val="windowText" lastClr="000000"/>
              </a:solidFill>
            </a:rPr>
            <a:t> на </a:t>
          </a:r>
          <a:r>
            <a:rPr lang="ru-RU" sz="1600" b="1" dirty="0" err="1">
              <a:solidFill>
                <a:sysClr val="windowText" lastClr="000000"/>
              </a:solidFill>
            </a:rPr>
            <a:t>відповідність</a:t>
          </a:r>
          <a:r>
            <a:rPr lang="ru-RU" sz="1600" b="1" dirty="0">
              <a:solidFill>
                <a:sysClr val="windowText" lastClr="000000"/>
              </a:solidFill>
            </a:rPr>
            <a:t> (</a:t>
          </a:r>
          <a:r>
            <a:rPr lang="ru-RU" sz="1600" b="1" dirty="0" err="1">
              <a:solidFill>
                <a:sysClr val="windowText" lastClr="000000"/>
              </a:solidFill>
            </a:rPr>
            <a:t>невідповідність</a:t>
          </a:r>
          <a:r>
            <a:rPr lang="ru-RU" sz="1600" b="1" dirty="0">
              <a:solidFill>
                <a:sysClr val="windowText" lastClr="000000"/>
              </a:solidFill>
            </a:rPr>
            <a:t>) </a:t>
          </a:r>
          <a:r>
            <a:rPr lang="ru-RU" sz="1600" b="1" dirty="0" err="1">
              <a:solidFill>
                <a:sysClr val="windowText" lastClr="000000"/>
              </a:solidFill>
            </a:rPr>
            <a:t>займаній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посаді</a:t>
          </a:r>
          <a:r>
            <a:rPr lang="ru-RU" sz="1600" b="1" dirty="0">
              <a:solidFill>
                <a:sysClr val="windowText" lastClr="000000"/>
              </a:solidFill>
            </a:rPr>
            <a:t>;</a:t>
          </a:r>
        </a:p>
        <a:p>
          <a:pPr algn="l">
            <a:spcAft>
              <a:spcPts val="0"/>
            </a:spcAft>
          </a:pPr>
          <a:r>
            <a:rPr lang="ru-RU" sz="1600" b="1" dirty="0">
              <a:solidFill>
                <a:sysClr val="windowText" lastClr="000000"/>
              </a:solidFill>
            </a:rPr>
            <a:t>2)</a:t>
          </a:r>
          <a:r>
            <a:rPr lang="ru-RU" sz="1600" b="1" dirty="0" err="1">
              <a:solidFill>
                <a:sysClr val="windowText" lastClr="000000"/>
              </a:solidFill>
            </a:rPr>
            <a:t>присваювати</a:t>
          </a:r>
          <a:r>
            <a:rPr lang="ru-RU" sz="1600" b="1" dirty="0">
              <a:solidFill>
                <a:sysClr val="windowText" lastClr="000000"/>
              </a:solidFill>
            </a:rPr>
            <a:t> (</a:t>
          </a:r>
          <a:r>
            <a:rPr lang="ru-RU" sz="1600" b="1" dirty="0" err="1">
              <a:solidFill>
                <a:sysClr val="windowText" lastClr="000000"/>
              </a:solidFill>
            </a:rPr>
            <a:t>атестувати</a:t>
          </a:r>
          <a:r>
            <a:rPr lang="ru-RU" sz="1600" b="1" dirty="0">
              <a:solidFill>
                <a:sysClr val="windowText" lastClr="000000"/>
              </a:solidFill>
            </a:rPr>
            <a:t> на </a:t>
          </a:r>
          <a:r>
            <a:rPr lang="ru-RU" sz="1600" b="1" dirty="0" err="1">
              <a:solidFill>
                <a:sysClr val="windowText" lastClr="000000"/>
              </a:solidFill>
            </a:rPr>
            <a:t>відповідність</a:t>
          </a:r>
          <a:r>
            <a:rPr lang="ru-RU" sz="1600" b="1" dirty="0">
              <a:solidFill>
                <a:sysClr val="windowText" lastClr="000000"/>
              </a:solidFill>
            </a:rPr>
            <a:t>) </a:t>
          </a:r>
          <a:r>
            <a:rPr lang="ru-RU" sz="1600" b="1" dirty="0" err="1">
              <a:solidFill>
                <a:sysClr val="windowText" lastClr="000000"/>
              </a:solidFill>
            </a:rPr>
            <a:t>кваліфікаційну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категорію</a:t>
          </a:r>
          <a:r>
            <a:rPr lang="ru-RU" sz="1600" b="1" dirty="0">
              <a:solidFill>
                <a:sysClr val="windowText" lastClr="000000"/>
              </a:solidFill>
            </a:rPr>
            <a:t> "</a:t>
          </a:r>
          <a:r>
            <a:rPr lang="ru-RU" sz="1600" b="1" dirty="0" err="1">
              <a:solidFill>
                <a:sysClr val="windowText" lastClr="000000"/>
              </a:solidFill>
            </a:rPr>
            <a:t>спеціаліст</a:t>
          </a:r>
          <a:r>
            <a:rPr lang="ru-RU" sz="1600" b="1" dirty="0">
              <a:solidFill>
                <a:sysClr val="windowText" lastClr="000000"/>
              </a:solidFill>
            </a:rPr>
            <a:t> ", "</a:t>
          </a:r>
          <a:r>
            <a:rPr lang="ru-RU" sz="1600" b="1" dirty="0" err="1">
              <a:solidFill>
                <a:sysClr val="windowText" lastClr="000000"/>
              </a:solidFill>
            </a:rPr>
            <a:t>спеціаліст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другої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категорії</a:t>
          </a:r>
          <a:r>
            <a:rPr lang="ru-RU" sz="1600" b="1" dirty="0">
              <a:solidFill>
                <a:sysClr val="windowText" lastClr="000000"/>
              </a:solidFill>
            </a:rPr>
            <a:t>", "</a:t>
          </a:r>
          <a:r>
            <a:rPr lang="ru-RU" sz="1600" b="1" dirty="0" err="1">
              <a:solidFill>
                <a:sysClr val="windowText" lastClr="000000"/>
              </a:solidFill>
            </a:rPr>
            <a:t>спеціаліст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першої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категорії</a:t>
          </a:r>
          <a:r>
            <a:rPr lang="ru-RU" sz="1600" b="1" dirty="0">
              <a:solidFill>
                <a:sysClr val="windowText" lastClr="000000"/>
              </a:solidFill>
            </a:rPr>
            <a:t>";</a:t>
          </a:r>
        </a:p>
        <a:p>
          <a:pPr algn="l">
            <a:spcAft>
              <a:spcPts val="0"/>
            </a:spcAft>
          </a:pPr>
          <a:r>
            <a:rPr lang="ru-RU" sz="1600" b="1" dirty="0">
              <a:solidFill>
                <a:sysClr val="windowText" lastClr="000000"/>
              </a:solidFill>
            </a:rPr>
            <a:t>3)</a:t>
          </a:r>
          <a:r>
            <a:rPr lang="ru-RU" sz="1600" b="1" dirty="0" err="1">
              <a:solidFill>
                <a:sysClr val="windowText" lastClr="000000"/>
              </a:solidFill>
            </a:rPr>
            <a:t>порушувати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клопотання</a:t>
          </a:r>
          <a:r>
            <a:rPr lang="ru-RU" sz="1600" b="1" dirty="0">
              <a:solidFill>
                <a:sysClr val="windowText" lastClr="000000"/>
              </a:solidFill>
            </a:rPr>
            <a:t> перед </a:t>
          </a:r>
          <a:r>
            <a:rPr lang="ru-RU" sz="1600" b="1" dirty="0" err="1">
              <a:solidFill>
                <a:sysClr val="windowText" lastClr="000000"/>
              </a:solidFill>
            </a:rPr>
            <a:t>АК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ІІ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рівня</a:t>
          </a:r>
          <a:r>
            <a:rPr lang="ru-RU" sz="1600" b="1" dirty="0">
              <a:solidFill>
                <a:sysClr val="windowText" lastClr="000000"/>
              </a:solidFill>
            </a:rPr>
            <a:t> про </a:t>
          </a:r>
          <a:r>
            <a:rPr lang="ru-RU" sz="1600" b="1" dirty="0" err="1">
              <a:solidFill>
                <a:sysClr val="windowText" lastClr="000000"/>
              </a:solidFill>
            </a:rPr>
            <a:t>присвоєння</a:t>
          </a:r>
          <a:r>
            <a:rPr lang="ru-RU" sz="1600" b="1" dirty="0">
              <a:solidFill>
                <a:sysClr val="windowText" lastClr="000000"/>
              </a:solidFill>
            </a:rPr>
            <a:t> (</a:t>
          </a:r>
          <a:r>
            <a:rPr lang="ru-RU" sz="1600" b="1" dirty="0" err="1">
              <a:solidFill>
                <a:sysClr val="windowText" lastClr="000000"/>
              </a:solidFill>
            </a:rPr>
            <a:t>про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відповідність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раніше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присвоєній</a:t>
          </a:r>
          <a:r>
            <a:rPr lang="ru-RU" sz="1600" b="1" dirty="0">
              <a:solidFill>
                <a:sysClr val="windowText" lastClr="000000"/>
              </a:solidFill>
            </a:rPr>
            <a:t>) </a:t>
          </a:r>
          <a:r>
            <a:rPr lang="ru-RU" sz="1600" b="1" dirty="0" err="1">
              <a:solidFill>
                <a:sysClr val="windowText" lastClr="000000"/>
              </a:solidFill>
            </a:rPr>
            <a:t>кваліфікаційної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категорії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uk-UA" sz="1600" b="1" dirty="0">
              <a:solidFill>
                <a:sysClr val="windowText" lastClr="000000"/>
              </a:solidFill>
            </a:rPr>
            <a:t>"спеціаліст вищої категорії" та присвоєння педагогічного звання;</a:t>
          </a:r>
        </a:p>
        <a:p>
          <a:pPr algn="l">
            <a:spcAft>
              <a:spcPts val="0"/>
            </a:spcAft>
          </a:pPr>
          <a:r>
            <a:rPr lang="uk-UA" sz="1600" b="1" dirty="0">
              <a:solidFill>
                <a:sysClr val="windowText" lastClr="000000"/>
              </a:solidFill>
            </a:rPr>
            <a:t>4)атестувати на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відповідність</a:t>
          </a:r>
          <a:r>
            <a:rPr lang="ru-RU" sz="1600" b="1" dirty="0">
              <a:solidFill>
                <a:sysClr val="windowText" lastClr="000000"/>
              </a:solidFill>
            </a:rPr>
            <a:t>  </a:t>
          </a:r>
          <a:r>
            <a:rPr lang="ru-RU" sz="1600" b="1" dirty="0" err="1">
              <a:solidFill>
                <a:sysClr val="windowText" lastClr="000000"/>
              </a:solidFill>
            </a:rPr>
            <a:t>займаній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посаді</a:t>
          </a:r>
          <a:r>
            <a:rPr lang="ru-RU" sz="1600" b="1" dirty="0">
              <a:solidFill>
                <a:sysClr val="windowText" lastClr="000000"/>
              </a:solidFill>
            </a:rPr>
            <a:t> за </a:t>
          </a:r>
          <a:r>
            <a:rPr lang="ru-RU" sz="1600" b="1" dirty="0" err="1">
              <a:solidFill>
                <a:sysClr val="windowText" lastClr="000000"/>
              </a:solidFill>
            </a:rPr>
            <a:t>умови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виконання</a:t>
          </a:r>
          <a:r>
            <a:rPr lang="ru-RU" sz="1600" b="1" dirty="0">
              <a:solidFill>
                <a:sysClr val="windowText" lastClr="000000"/>
              </a:solidFill>
            </a:rPr>
            <a:t> ним </a:t>
          </a:r>
          <a:r>
            <a:rPr lang="ru-RU" sz="1600" b="1" dirty="0" err="1">
              <a:solidFill>
                <a:sysClr val="windowText" lastClr="000000"/>
              </a:solidFill>
            </a:rPr>
            <a:t>заходів</a:t>
          </a:r>
          <a:r>
            <a:rPr lang="ru-RU" sz="1600" b="1" dirty="0">
              <a:solidFill>
                <a:sysClr val="windowText" lastClr="000000"/>
              </a:solidFill>
            </a:rPr>
            <a:t>, </a:t>
          </a:r>
          <a:r>
            <a:rPr lang="ru-RU" sz="1600" b="1" dirty="0" err="1">
              <a:solidFill>
                <a:sysClr val="windowText" lastClr="000000"/>
              </a:solidFill>
            </a:rPr>
            <a:t>визначених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атестаційною</a:t>
          </a:r>
          <a:r>
            <a:rPr lang="ru-RU" sz="1600" b="1" dirty="0">
              <a:solidFill>
                <a:sysClr val="windowText" lastClr="000000"/>
              </a:solidFill>
            </a:rPr>
            <a:t> </a:t>
          </a:r>
          <a:r>
            <a:rPr lang="ru-RU" sz="1600" b="1" dirty="0" err="1">
              <a:solidFill>
                <a:sysClr val="windowText" lastClr="000000"/>
              </a:solidFill>
            </a:rPr>
            <a:t>комісією</a:t>
          </a:r>
          <a:endParaRPr lang="uk-UA" sz="1600" b="1" dirty="0">
            <a:solidFill>
              <a:sysClr val="windowText" lastClr="000000"/>
            </a:solidFill>
          </a:endParaRPr>
        </a:p>
        <a:p>
          <a:pPr algn="l">
            <a:spcAft>
              <a:spcPts val="0"/>
            </a:spcAft>
          </a:pPr>
          <a:endParaRPr lang="ru-RU" sz="1600" dirty="0"/>
        </a:p>
        <a:p>
          <a:pPr algn="l">
            <a:spcAft>
              <a:spcPct val="35000"/>
            </a:spcAft>
          </a:pPr>
          <a:endParaRPr lang="ru-RU" sz="1200" dirty="0"/>
        </a:p>
        <a:p>
          <a:pPr algn="l">
            <a:spcAft>
              <a:spcPct val="35000"/>
            </a:spcAft>
          </a:pPr>
          <a:endParaRPr lang="ru-RU" sz="1200" dirty="0"/>
        </a:p>
        <a:p>
          <a:pPr algn="ctr">
            <a:spcAft>
              <a:spcPct val="35000"/>
            </a:spcAft>
          </a:pPr>
          <a:endParaRPr lang="ru-RU" sz="1200" dirty="0"/>
        </a:p>
        <a:p>
          <a:pPr algn="l">
            <a:spcAft>
              <a:spcPct val="35000"/>
            </a:spcAft>
          </a:pPr>
          <a:endParaRPr lang="ru-RU" sz="900" dirty="0"/>
        </a:p>
        <a:p>
          <a:pPr algn="ctr">
            <a:spcAft>
              <a:spcPct val="35000"/>
            </a:spcAft>
          </a:pPr>
          <a:endParaRPr lang="ru-RU" sz="900" dirty="0"/>
        </a:p>
        <a:p>
          <a:pPr algn="ctr">
            <a:spcAft>
              <a:spcPct val="35000"/>
            </a:spcAft>
          </a:pPr>
          <a:endParaRPr lang="ru-RU" sz="900" dirty="0"/>
        </a:p>
      </dgm:t>
    </dgm:pt>
    <dgm:pt modelId="{DFCA750F-CBFF-4BD1-B2A4-6316A38DAE5E}" type="parTrans" cxnId="{C32E9DC5-74DF-4ADD-9C2E-8FA44D0E7A39}">
      <dgm:prSet/>
      <dgm:spPr/>
      <dgm:t>
        <a:bodyPr/>
        <a:lstStyle/>
        <a:p>
          <a:endParaRPr lang="ru-RU"/>
        </a:p>
      </dgm:t>
    </dgm:pt>
    <dgm:pt modelId="{D1152F3C-8AFF-478B-81F0-5421A635B4BA}" type="sibTrans" cxnId="{C32E9DC5-74DF-4ADD-9C2E-8FA44D0E7A39}">
      <dgm:prSet/>
      <dgm:spPr/>
      <dgm:t>
        <a:bodyPr/>
        <a:lstStyle/>
        <a:p>
          <a:endParaRPr lang="ru-RU"/>
        </a:p>
      </dgm:t>
    </dgm:pt>
    <dgm:pt modelId="{D4A0821E-867B-4792-ADED-412419E2B720}" type="pres">
      <dgm:prSet presAssocID="{84241A45-0411-4C1F-81E9-D52E614ECA4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4EFC20-2617-499F-9406-03A7F3AB52E8}" type="pres">
      <dgm:prSet presAssocID="{84241A45-0411-4C1F-81E9-D52E614ECA41}" presName="matrix" presStyleCnt="0"/>
      <dgm:spPr/>
    </dgm:pt>
    <dgm:pt modelId="{3CDCEA4B-2571-424E-B548-652954A62350}" type="pres">
      <dgm:prSet presAssocID="{84241A45-0411-4C1F-81E9-D52E614ECA41}" presName="tile1" presStyleLbl="node1" presStyleIdx="0" presStyleCnt="4"/>
      <dgm:spPr/>
      <dgm:t>
        <a:bodyPr/>
        <a:lstStyle/>
        <a:p>
          <a:endParaRPr lang="ru-RU"/>
        </a:p>
      </dgm:t>
    </dgm:pt>
    <dgm:pt modelId="{597A09F9-4E3C-49ED-ACD3-449605601EC8}" type="pres">
      <dgm:prSet presAssocID="{84241A45-0411-4C1F-81E9-D52E614ECA4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EF6E4-F97D-4338-8753-F9B7B25EF0E0}" type="pres">
      <dgm:prSet presAssocID="{84241A45-0411-4C1F-81E9-D52E614ECA41}" presName="tile2" presStyleLbl="node1" presStyleIdx="1" presStyleCnt="4" custLinFactNeighborX="67"/>
      <dgm:spPr/>
      <dgm:t>
        <a:bodyPr/>
        <a:lstStyle/>
        <a:p>
          <a:endParaRPr lang="ru-RU"/>
        </a:p>
      </dgm:t>
    </dgm:pt>
    <dgm:pt modelId="{F08BFA74-E819-48C2-8C61-58BCD249871F}" type="pres">
      <dgm:prSet presAssocID="{84241A45-0411-4C1F-81E9-D52E614ECA4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5E0CCF-18E4-4EC9-9C94-1DD17ABBC1B4}" type="pres">
      <dgm:prSet presAssocID="{84241A45-0411-4C1F-81E9-D52E614ECA41}" presName="tile3" presStyleLbl="node1" presStyleIdx="2" presStyleCnt="4" custLinFactNeighborX="-57439" custLinFactNeighborY="17744"/>
      <dgm:spPr/>
      <dgm:t>
        <a:bodyPr/>
        <a:lstStyle/>
        <a:p>
          <a:endParaRPr lang="ru-RU"/>
        </a:p>
      </dgm:t>
    </dgm:pt>
    <dgm:pt modelId="{6E25BE48-D80D-42C1-BCF0-9F367061C2BA}" type="pres">
      <dgm:prSet presAssocID="{84241A45-0411-4C1F-81E9-D52E614ECA4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85B267-F4B5-4BC6-9AF8-8286DC51671A}" type="pres">
      <dgm:prSet presAssocID="{84241A45-0411-4C1F-81E9-D52E614ECA41}" presName="tile4" presStyleLbl="node1" presStyleIdx="3" presStyleCnt="4" custScaleX="105097" custLinFactNeighborX="-1083"/>
      <dgm:spPr/>
      <dgm:t>
        <a:bodyPr/>
        <a:lstStyle/>
        <a:p>
          <a:endParaRPr lang="ru-RU"/>
        </a:p>
      </dgm:t>
    </dgm:pt>
    <dgm:pt modelId="{DED59174-A8EF-462A-ADA0-3BC68A1E507D}" type="pres">
      <dgm:prSet presAssocID="{84241A45-0411-4C1F-81E9-D52E614ECA4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74CAB-6F06-4CD1-B132-18C35B267C64}" type="pres">
      <dgm:prSet presAssocID="{84241A45-0411-4C1F-81E9-D52E614ECA41}" presName="centerTile" presStyleLbl="fgShp" presStyleIdx="0" presStyleCnt="1" custScaleX="123374" custLinFactNeighborX="-10073" custLinFactNeighborY="-2585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03A813B-AAC1-4591-B228-2D6493334E7F}" type="presOf" srcId="{A9D4D0B2-0CE4-4BB9-A2A5-8BFED28ACEA6}" destId="{25C74CAB-6F06-4CD1-B132-18C35B267C64}" srcOrd="0" destOrd="0" presId="urn:microsoft.com/office/officeart/2005/8/layout/matrix1"/>
    <dgm:cxn modelId="{E22B79F7-9442-43D8-A777-7D38E9748DFC}" type="presOf" srcId="{84241A45-0411-4C1F-81E9-D52E614ECA41}" destId="{D4A0821E-867B-4792-ADED-412419E2B720}" srcOrd="0" destOrd="0" presId="urn:microsoft.com/office/officeart/2005/8/layout/matrix1"/>
    <dgm:cxn modelId="{EDBE844C-CF98-46EC-91F4-271DE5D96B5E}" srcId="{A9D4D0B2-0CE4-4BB9-A2A5-8BFED28ACEA6}" destId="{8970113E-864A-49BB-A03B-D9375AB9799A}" srcOrd="1" destOrd="0" parTransId="{ED1CA683-CDAA-460D-9EF0-83EBCBC16D79}" sibTransId="{5BC7739F-5B9D-4FE2-97CA-6A084A061D2F}"/>
    <dgm:cxn modelId="{B2A47A20-06C3-486D-BABC-F8B86F146823}" type="presOf" srcId="{706D4933-7CF7-4044-8616-5F927B054F9B}" destId="{A35E0CCF-18E4-4EC9-9C94-1DD17ABBC1B4}" srcOrd="0" destOrd="0" presId="urn:microsoft.com/office/officeart/2005/8/layout/matrix1"/>
    <dgm:cxn modelId="{C32E9DC5-74DF-4ADD-9C2E-8FA44D0E7A39}" srcId="{A9D4D0B2-0CE4-4BB9-A2A5-8BFED28ACEA6}" destId="{E8E9954E-5A27-42EC-87A1-896E0A87F84C}" srcOrd="3" destOrd="0" parTransId="{DFCA750F-CBFF-4BD1-B2A4-6316A38DAE5E}" sibTransId="{D1152F3C-8AFF-478B-81F0-5421A635B4BA}"/>
    <dgm:cxn modelId="{92152DC6-465F-46A9-8833-03DB0127EE21}" srcId="{84241A45-0411-4C1F-81E9-D52E614ECA41}" destId="{A9D4D0B2-0CE4-4BB9-A2A5-8BFED28ACEA6}" srcOrd="0" destOrd="0" parTransId="{1B0A662E-C630-4BDA-81C8-7BBDDAA44462}" sibTransId="{58625B78-B762-42E7-A17F-EA4199A39FD6}"/>
    <dgm:cxn modelId="{EBE631A9-5201-4D1E-9D8E-BB997E6C4066}" type="presOf" srcId="{A12991B0-D3DD-43A2-BA8D-F9838832B4DA}" destId="{3CDCEA4B-2571-424E-B548-652954A62350}" srcOrd="0" destOrd="0" presId="urn:microsoft.com/office/officeart/2005/8/layout/matrix1"/>
    <dgm:cxn modelId="{0E1098EE-6482-4100-AA70-2EF53521D436}" type="presOf" srcId="{E8E9954E-5A27-42EC-87A1-896E0A87F84C}" destId="{4085B267-F4B5-4BC6-9AF8-8286DC51671A}" srcOrd="0" destOrd="0" presId="urn:microsoft.com/office/officeart/2005/8/layout/matrix1"/>
    <dgm:cxn modelId="{9598AAD1-7427-480B-8AE2-C1C518B54114}" type="presOf" srcId="{A12991B0-D3DD-43A2-BA8D-F9838832B4DA}" destId="{597A09F9-4E3C-49ED-ACD3-449605601EC8}" srcOrd="1" destOrd="0" presId="urn:microsoft.com/office/officeart/2005/8/layout/matrix1"/>
    <dgm:cxn modelId="{15FE9DAB-085A-4BA2-A11B-5356E76910C1}" srcId="{A9D4D0B2-0CE4-4BB9-A2A5-8BFED28ACEA6}" destId="{A12991B0-D3DD-43A2-BA8D-F9838832B4DA}" srcOrd="0" destOrd="0" parTransId="{2C2A00B0-06DA-4AA7-AB75-424C14F6A9F1}" sibTransId="{E2E7E17F-84C9-4B85-9298-7E9ADAD3BABB}"/>
    <dgm:cxn modelId="{A4566C31-AC24-4262-84CA-07EBFC398381}" type="presOf" srcId="{E8E9954E-5A27-42EC-87A1-896E0A87F84C}" destId="{DED59174-A8EF-462A-ADA0-3BC68A1E507D}" srcOrd="1" destOrd="0" presId="urn:microsoft.com/office/officeart/2005/8/layout/matrix1"/>
    <dgm:cxn modelId="{5CD556FF-AE8B-4C84-B3EE-78DF0C69BE37}" type="presOf" srcId="{706D4933-7CF7-4044-8616-5F927B054F9B}" destId="{6E25BE48-D80D-42C1-BCF0-9F367061C2BA}" srcOrd="1" destOrd="0" presId="urn:microsoft.com/office/officeart/2005/8/layout/matrix1"/>
    <dgm:cxn modelId="{DA3F3751-7E6E-46C5-AC9A-566993794C2B}" type="presOf" srcId="{8970113E-864A-49BB-A03B-D9375AB9799A}" destId="{FACEF6E4-F97D-4338-8753-F9B7B25EF0E0}" srcOrd="0" destOrd="0" presId="urn:microsoft.com/office/officeart/2005/8/layout/matrix1"/>
    <dgm:cxn modelId="{CFC41D94-F7FA-4A05-9C62-CB5DEEA531EE}" type="presOf" srcId="{8970113E-864A-49BB-A03B-D9375AB9799A}" destId="{F08BFA74-E819-48C2-8C61-58BCD249871F}" srcOrd="1" destOrd="0" presId="urn:microsoft.com/office/officeart/2005/8/layout/matrix1"/>
    <dgm:cxn modelId="{ABD91D79-122E-4569-A1CA-E0FC2ED42E58}" srcId="{A9D4D0B2-0CE4-4BB9-A2A5-8BFED28ACEA6}" destId="{706D4933-7CF7-4044-8616-5F927B054F9B}" srcOrd="2" destOrd="0" parTransId="{976570CB-6A44-4CAA-8A41-3B6C0604ABB8}" sibTransId="{F38B8D79-A357-46E4-8195-CA5A590F00AA}"/>
    <dgm:cxn modelId="{22099C3E-FD03-4EFC-832B-F785C767A5A7}" type="presParOf" srcId="{D4A0821E-867B-4792-ADED-412419E2B720}" destId="{B64EFC20-2617-499F-9406-03A7F3AB52E8}" srcOrd="0" destOrd="0" presId="urn:microsoft.com/office/officeart/2005/8/layout/matrix1"/>
    <dgm:cxn modelId="{01D1AC1B-6E32-4F66-9D90-3D3D8CB90096}" type="presParOf" srcId="{B64EFC20-2617-499F-9406-03A7F3AB52E8}" destId="{3CDCEA4B-2571-424E-B548-652954A62350}" srcOrd="0" destOrd="0" presId="urn:microsoft.com/office/officeart/2005/8/layout/matrix1"/>
    <dgm:cxn modelId="{7B9529A3-0055-4A09-B924-16489572316F}" type="presParOf" srcId="{B64EFC20-2617-499F-9406-03A7F3AB52E8}" destId="{597A09F9-4E3C-49ED-ACD3-449605601EC8}" srcOrd="1" destOrd="0" presId="urn:microsoft.com/office/officeart/2005/8/layout/matrix1"/>
    <dgm:cxn modelId="{52033C6F-027E-433D-9BF5-DA354CE54243}" type="presParOf" srcId="{B64EFC20-2617-499F-9406-03A7F3AB52E8}" destId="{FACEF6E4-F97D-4338-8753-F9B7B25EF0E0}" srcOrd="2" destOrd="0" presId="urn:microsoft.com/office/officeart/2005/8/layout/matrix1"/>
    <dgm:cxn modelId="{96169203-18E8-4111-9ED6-34A213687017}" type="presParOf" srcId="{B64EFC20-2617-499F-9406-03A7F3AB52E8}" destId="{F08BFA74-E819-48C2-8C61-58BCD249871F}" srcOrd="3" destOrd="0" presId="urn:microsoft.com/office/officeart/2005/8/layout/matrix1"/>
    <dgm:cxn modelId="{5B8F1CCB-6913-4B98-9464-BC7B44FDC596}" type="presParOf" srcId="{B64EFC20-2617-499F-9406-03A7F3AB52E8}" destId="{A35E0CCF-18E4-4EC9-9C94-1DD17ABBC1B4}" srcOrd="4" destOrd="0" presId="urn:microsoft.com/office/officeart/2005/8/layout/matrix1"/>
    <dgm:cxn modelId="{409C5DC7-8C30-4751-839C-9932D949903B}" type="presParOf" srcId="{B64EFC20-2617-499F-9406-03A7F3AB52E8}" destId="{6E25BE48-D80D-42C1-BCF0-9F367061C2BA}" srcOrd="5" destOrd="0" presId="urn:microsoft.com/office/officeart/2005/8/layout/matrix1"/>
    <dgm:cxn modelId="{6ABE78A3-93EF-47CA-9F86-2E9FFC4A99AF}" type="presParOf" srcId="{B64EFC20-2617-499F-9406-03A7F3AB52E8}" destId="{4085B267-F4B5-4BC6-9AF8-8286DC51671A}" srcOrd="6" destOrd="0" presId="urn:microsoft.com/office/officeart/2005/8/layout/matrix1"/>
    <dgm:cxn modelId="{22447666-0852-4A6B-8B2A-BC4A98709286}" type="presParOf" srcId="{B64EFC20-2617-499F-9406-03A7F3AB52E8}" destId="{DED59174-A8EF-462A-ADA0-3BC68A1E507D}" srcOrd="7" destOrd="0" presId="urn:microsoft.com/office/officeart/2005/8/layout/matrix1"/>
    <dgm:cxn modelId="{C7FF21F0-AA09-4010-B9BA-D7BD0DADAA9A}" type="presParOf" srcId="{D4A0821E-867B-4792-ADED-412419E2B720}" destId="{25C74CAB-6F06-4CD1-B132-18C35B267C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43CF4F-BA0A-4694-A8C9-FADE17366C4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07EA687-A463-43D5-8736-6F760757AFB2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1800" b="1" dirty="0" err="1"/>
            <a:t>АК</a:t>
          </a:r>
          <a:endParaRPr lang="ru-RU" sz="1800" b="1" dirty="0"/>
        </a:p>
        <a:p>
          <a:pPr algn="ctr">
            <a:spcAft>
              <a:spcPts val="0"/>
            </a:spcAft>
          </a:pPr>
          <a:r>
            <a:rPr lang="ru-RU" sz="1800" b="1" dirty="0"/>
            <a:t>до 20 </a:t>
          </a:r>
          <a:r>
            <a:rPr lang="ru-RU" sz="1800" b="1" dirty="0" err="1"/>
            <a:t>жовтня</a:t>
          </a:r>
          <a:endParaRPr lang="ru-RU" sz="1800" b="1" dirty="0"/>
        </a:p>
        <a:p>
          <a:pPr algn="l">
            <a:spcAft>
              <a:spcPts val="0"/>
            </a:spcAft>
          </a:pPr>
          <a:r>
            <a:rPr lang="ru-RU" sz="1800" b="1" dirty="0"/>
            <a:t>1. </a:t>
          </a:r>
          <a:r>
            <a:rPr lang="ru-RU" sz="1800" b="0" dirty="0" err="1"/>
            <a:t>Затверджує</a:t>
          </a:r>
          <a:r>
            <a:rPr lang="ru-RU" sz="1800" b="0" dirty="0"/>
            <a:t> списки </a:t>
          </a:r>
          <a:r>
            <a:rPr lang="ru-RU" sz="1800" b="0" dirty="0" err="1"/>
            <a:t>педагогічних</a:t>
          </a:r>
          <a:r>
            <a:rPr lang="ru-RU" sz="1800" b="0" dirty="0"/>
            <a:t> </a:t>
          </a:r>
          <a:r>
            <a:rPr lang="ru-RU" sz="1800" b="0" dirty="0" err="1"/>
            <a:t>працівників</a:t>
          </a:r>
          <a:r>
            <a:rPr lang="ru-RU" sz="1800" b="0" dirty="0"/>
            <a:t>, </a:t>
          </a:r>
          <a:r>
            <a:rPr lang="ru-RU" sz="1800" b="0" dirty="0" err="1"/>
            <a:t>які</a:t>
          </a:r>
          <a:r>
            <a:rPr lang="ru-RU" sz="1800" b="0" dirty="0"/>
            <a:t> </a:t>
          </a:r>
          <a:r>
            <a:rPr lang="ru-RU" sz="1800" b="0" dirty="0" err="1"/>
            <a:t>атестуються</a:t>
          </a:r>
          <a:r>
            <a:rPr lang="ru-RU" sz="1800" b="0" dirty="0"/>
            <a:t>.</a:t>
          </a:r>
        </a:p>
        <a:p>
          <a:pPr algn="l">
            <a:spcAft>
              <a:spcPts val="0"/>
            </a:spcAft>
          </a:pPr>
          <a:r>
            <a:rPr lang="ru-RU" sz="1800" b="0" dirty="0" err="1"/>
            <a:t>2.Графік</a:t>
          </a:r>
          <a:r>
            <a:rPr lang="ru-RU" sz="1800" b="0" dirty="0"/>
            <a:t> </a:t>
          </a:r>
          <a:r>
            <a:rPr lang="ru-RU" sz="1800" b="0" dirty="0" err="1"/>
            <a:t>роботи</a:t>
          </a:r>
          <a:r>
            <a:rPr lang="ru-RU" sz="1800" b="0" dirty="0"/>
            <a:t> </a:t>
          </a:r>
          <a:r>
            <a:rPr lang="ru-RU" sz="1800" b="0" dirty="0" err="1"/>
            <a:t>атестаційної</a:t>
          </a:r>
          <a:r>
            <a:rPr lang="ru-RU" sz="1800" b="0" dirty="0"/>
            <a:t> </a:t>
          </a:r>
          <a:r>
            <a:rPr lang="ru-RU" sz="1800" b="0" dirty="0" err="1"/>
            <a:t>комісії</a:t>
          </a:r>
          <a:r>
            <a:rPr lang="ru-RU" sz="1800" b="0" dirty="0"/>
            <a:t>.</a:t>
          </a:r>
        </a:p>
        <a:p>
          <a:pPr algn="l">
            <a:spcAft>
              <a:spcPts val="0"/>
            </a:spcAft>
          </a:pPr>
          <a:r>
            <a:rPr lang="ru-RU" sz="1800" b="0" dirty="0" err="1"/>
            <a:t>3.Приймає</a:t>
          </a:r>
          <a:r>
            <a:rPr lang="ru-RU" sz="1800" b="0" dirty="0"/>
            <a:t> </a:t>
          </a:r>
          <a:r>
            <a:rPr lang="ru-RU" sz="1800" b="0" dirty="0" err="1"/>
            <a:t>рішення</a:t>
          </a:r>
          <a:r>
            <a:rPr lang="ru-RU" sz="1800" b="0" dirty="0"/>
            <a:t> </a:t>
          </a:r>
          <a:r>
            <a:rPr lang="ru-RU" sz="1800" b="0" dirty="0" err="1"/>
            <a:t>щодо</a:t>
          </a:r>
          <a:r>
            <a:rPr lang="ru-RU" sz="1800" b="0" dirty="0"/>
            <a:t> </a:t>
          </a:r>
          <a:r>
            <a:rPr lang="ru-RU" sz="1800" b="0" dirty="0" err="1"/>
            <a:t>перенесення</a:t>
          </a:r>
          <a:r>
            <a:rPr lang="ru-RU" sz="1800" b="0" dirty="0"/>
            <a:t> строку </a:t>
          </a:r>
          <a:r>
            <a:rPr lang="ru-RU" sz="1800" b="0" dirty="0" err="1"/>
            <a:t>чергової</a:t>
          </a:r>
          <a:r>
            <a:rPr lang="ru-RU" sz="1800" b="0" dirty="0"/>
            <a:t> </a:t>
          </a:r>
          <a:r>
            <a:rPr lang="ru-RU" sz="1800" b="0" dirty="0" err="1"/>
            <a:t>атестації</a:t>
          </a:r>
          <a:r>
            <a:rPr lang="ru-RU" sz="1800" b="0" dirty="0"/>
            <a:t>.</a:t>
          </a:r>
        </a:p>
        <a:p>
          <a:pPr algn="l">
            <a:spcAft>
              <a:spcPct val="35000"/>
            </a:spcAft>
          </a:pPr>
          <a:endParaRPr lang="uk-UA" sz="1800" b="1" dirty="0"/>
        </a:p>
      </dgm:t>
    </dgm:pt>
    <dgm:pt modelId="{A5F18E7F-F10F-4DB3-9C88-B5C12244F318}" type="parTrans" cxnId="{4EEBAFA5-A37A-4502-8ECD-AB865379A763}">
      <dgm:prSet/>
      <dgm:spPr/>
      <dgm:t>
        <a:bodyPr/>
        <a:lstStyle/>
        <a:p>
          <a:endParaRPr lang="ru-RU"/>
        </a:p>
      </dgm:t>
    </dgm:pt>
    <dgm:pt modelId="{A4867577-A803-4EEE-9C7E-6695BB2D3D05}" type="sibTrans" cxnId="{4EEBAFA5-A37A-4502-8ECD-AB865379A763}">
      <dgm:prSet/>
      <dgm:spPr/>
      <dgm:t>
        <a:bodyPr/>
        <a:lstStyle/>
        <a:p>
          <a:endParaRPr lang="ru-RU"/>
        </a:p>
      </dgm:t>
    </dgm:pt>
    <dgm:pt modelId="{FD0D725A-CFDA-464F-B647-3369971C630D}">
      <dgm:prSet phldrT="[Текст]" custT="1"/>
      <dgm:spPr/>
      <dgm:t>
        <a:bodyPr/>
        <a:lstStyle/>
        <a:p>
          <a:pPr algn="ctr"/>
          <a:r>
            <a:rPr lang="uk-UA" sz="1600" b="1" dirty="0" smtClean="0"/>
            <a:t>До 10 жовтня</a:t>
          </a:r>
        </a:p>
        <a:p>
          <a:pPr algn="l"/>
          <a:r>
            <a:rPr lang="ru-RU" sz="1600" dirty="0" err="1" smtClean="0"/>
            <a:t>Подання</a:t>
          </a:r>
          <a:r>
            <a:rPr lang="ru-RU" sz="1600" dirty="0" smtClean="0"/>
            <a:t> </a:t>
          </a:r>
          <a:r>
            <a:rPr lang="ru-RU" sz="1600" dirty="0" err="1" smtClean="0"/>
            <a:t>керівника</a:t>
          </a:r>
          <a:r>
            <a:rPr lang="ru-RU" sz="1600" dirty="0" smtClean="0"/>
            <a:t> </a:t>
          </a:r>
          <a:r>
            <a:rPr lang="ru-RU" sz="1600" dirty="0" err="1" smtClean="0"/>
            <a:t>або</a:t>
          </a:r>
          <a:r>
            <a:rPr lang="ru-RU" sz="1600" dirty="0" smtClean="0"/>
            <a:t> </a:t>
          </a:r>
          <a:r>
            <a:rPr lang="ru-RU" sz="1600" dirty="0" err="1" smtClean="0"/>
            <a:t>педради</a:t>
          </a:r>
          <a:r>
            <a:rPr lang="ru-RU" sz="1600" dirty="0" smtClean="0"/>
            <a:t> про </a:t>
          </a:r>
          <a:r>
            <a:rPr lang="ru-RU" sz="1600" dirty="0" err="1" smtClean="0"/>
            <a:t>присвоєння</a:t>
          </a:r>
          <a:r>
            <a:rPr lang="ru-RU" sz="1600" dirty="0" smtClean="0"/>
            <a:t> </a:t>
          </a:r>
          <a:r>
            <a:rPr lang="ru-RU" sz="1600" dirty="0" err="1" smtClean="0"/>
            <a:t>працівнику</a:t>
          </a:r>
          <a:r>
            <a:rPr lang="ru-RU" sz="1600" dirty="0" smtClean="0"/>
            <a:t> </a:t>
          </a:r>
          <a:r>
            <a:rPr lang="ru-RU" sz="1600" dirty="0" err="1" smtClean="0"/>
            <a:t>кваліфікаційної</a:t>
          </a:r>
          <a:r>
            <a:rPr lang="ru-RU" sz="1600" dirty="0" smtClean="0"/>
            <a:t> </a:t>
          </a:r>
          <a:r>
            <a:rPr lang="ru-RU" sz="1600" dirty="0" err="1" smtClean="0"/>
            <a:t>категорії</a:t>
          </a:r>
          <a:r>
            <a:rPr lang="ru-RU" sz="1600" dirty="0" smtClean="0"/>
            <a:t>, </a:t>
          </a:r>
          <a:r>
            <a:rPr lang="ru-RU" sz="1600" dirty="0" err="1" smtClean="0"/>
            <a:t>педагогічного</a:t>
          </a:r>
          <a:r>
            <a:rPr lang="ru-RU" sz="1600" dirty="0" smtClean="0"/>
            <a:t> </a:t>
          </a:r>
          <a:r>
            <a:rPr lang="ru-RU" sz="1600" dirty="0" err="1" smtClean="0"/>
            <a:t>звання</a:t>
          </a:r>
          <a:r>
            <a:rPr lang="ru-RU" sz="1600" dirty="0" smtClean="0"/>
            <a:t> та у </a:t>
          </a:r>
          <a:r>
            <a:rPr lang="ru-RU" sz="1600" dirty="0" err="1" smtClean="0"/>
            <a:t>разі</a:t>
          </a:r>
          <a:r>
            <a:rPr lang="ru-RU" sz="1600" dirty="0" smtClean="0"/>
            <a:t> </a:t>
          </a:r>
          <a:r>
            <a:rPr lang="ru-RU" sz="1600" dirty="0" err="1" smtClean="0"/>
            <a:t>зниження</a:t>
          </a:r>
          <a:r>
            <a:rPr lang="ru-RU" sz="1600" dirty="0" smtClean="0"/>
            <a:t> ним </a:t>
          </a:r>
          <a:r>
            <a:rPr lang="ru-RU" sz="1600" dirty="0" err="1" smtClean="0"/>
            <a:t>рівня</a:t>
          </a:r>
          <a:r>
            <a:rPr lang="ru-RU" sz="1600" dirty="0" smtClean="0"/>
            <a:t> </a:t>
          </a:r>
          <a:r>
            <a:rPr lang="ru-RU" sz="1600" dirty="0" err="1" smtClean="0"/>
            <a:t>професійної</a:t>
          </a:r>
          <a:r>
            <a:rPr lang="ru-RU" sz="1600" dirty="0" smtClean="0"/>
            <a:t> </a:t>
          </a:r>
          <a:r>
            <a:rPr lang="ru-RU" sz="1600" dirty="0" err="1" smtClean="0"/>
            <a:t>діяльності</a:t>
          </a:r>
          <a:endParaRPr lang="ru-RU" sz="1600" dirty="0"/>
        </a:p>
      </dgm:t>
    </dgm:pt>
    <dgm:pt modelId="{6A95537D-E1BE-4DA5-8A51-7270B676C850}" type="parTrans" cxnId="{3BD06BE2-EAB8-404D-ACD9-E01B385660F7}">
      <dgm:prSet/>
      <dgm:spPr/>
      <dgm:t>
        <a:bodyPr/>
        <a:lstStyle/>
        <a:p>
          <a:endParaRPr lang="ru-RU"/>
        </a:p>
      </dgm:t>
    </dgm:pt>
    <dgm:pt modelId="{B34A8BE4-EEC8-47F8-A947-08BFF3A3F57B}" type="sibTrans" cxnId="{3BD06BE2-EAB8-404D-ACD9-E01B385660F7}">
      <dgm:prSet/>
      <dgm:spPr/>
      <dgm:t>
        <a:bodyPr/>
        <a:lstStyle/>
        <a:p>
          <a:endParaRPr lang="ru-RU"/>
        </a:p>
      </dgm:t>
    </dgm:pt>
    <dgm:pt modelId="{EDEF2EC6-5C3B-4362-B8A1-8B33206B2414}">
      <dgm:prSet phldrT="[Текст]" custT="1"/>
      <dgm:spPr/>
      <dgm:t>
        <a:bodyPr/>
        <a:lstStyle/>
        <a:p>
          <a:pPr algn="ctr"/>
          <a:r>
            <a:rPr lang="uk-UA" sz="1800" b="1" dirty="0" smtClean="0"/>
            <a:t>До 10 жовтня</a:t>
          </a:r>
        </a:p>
        <a:p>
          <a:pPr algn="l"/>
          <a:r>
            <a:rPr lang="ru-RU" sz="1800" dirty="0" err="1" smtClean="0"/>
            <a:t>Педпрацівник</a:t>
          </a:r>
          <a:r>
            <a:rPr lang="ru-RU" sz="1800" dirty="0" smtClean="0"/>
            <a:t> </a:t>
          </a:r>
          <a:r>
            <a:rPr lang="ru-RU" sz="1800" dirty="0" err="1" smtClean="0"/>
            <a:t>подає</a:t>
          </a:r>
          <a:r>
            <a:rPr lang="ru-RU" sz="1800" dirty="0" smtClean="0"/>
            <a:t> </a:t>
          </a:r>
          <a:r>
            <a:rPr lang="ru-RU" sz="1800" dirty="0" err="1" smtClean="0"/>
            <a:t>заяву</a:t>
          </a:r>
          <a:r>
            <a:rPr lang="ru-RU" sz="1800" dirty="0" smtClean="0"/>
            <a:t>  про </a:t>
          </a:r>
          <a:r>
            <a:rPr lang="ru-RU" sz="1800" dirty="0" err="1" smtClean="0"/>
            <a:t>позачергову</a:t>
          </a:r>
          <a:r>
            <a:rPr lang="ru-RU" sz="1800" dirty="0" smtClean="0"/>
            <a:t> </a:t>
          </a:r>
          <a:r>
            <a:rPr lang="ru-RU" sz="1800" dirty="0" err="1" smtClean="0"/>
            <a:t>атестацію</a:t>
          </a:r>
          <a:r>
            <a:rPr lang="ru-RU" sz="1800" dirty="0" smtClean="0"/>
            <a:t> </a:t>
          </a:r>
          <a:r>
            <a:rPr lang="ru-RU" sz="1800" dirty="0" err="1" smtClean="0"/>
            <a:t>або</a:t>
          </a:r>
          <a:r>
            <a:rPr lang="ru-RU" sz="1800" dirty="0" smtClean="0"/>
            <a:t> </a:t>
          </a:r>
        </a:p>
        <a:p>
          <a:pPr algn="l"/>
          <a:r>
            <a:rPr lang="ru-RU" sz="1800" dirty="0" smtClean="0"/>
            <a:t>про </a:t>
          </a:r>
          <a:r>
            <a:rPr lang="ru-RU" sz="1800" dirty="0" err="1" smtClean="0"/>
            <a:t>присвоєння</a:t>
          </a:r>
          <a:r>
            <a:rPr lang="ru-RU" sz="1800" dirty="0" smtClean="0"/>
            <a:t> </a:t>
          </a:r>
          <a:r>
            <a:rPr lang="ru-RU" sz="1800" dirty="0" err="1" smtClean="0"/>
            <a:t>більш</a:t>
          </a:r>
          <a:r>
            <a:rPr lang="ru-RU" sz="1800" dirty="0" smtClean="0"/>
            <a:t> </a:t>
          </a:r>
          <a:r>
            <a:rPr lang="ru-RU" sz="1800" dirty="0" err="1" smtClean="0"/>
            <a:t>високої</a:t>
          </a:r>
          <a:r>
            <a:rPr lang="ru-RU" sz="1800" dirty="0" smtClean="0"/>
            <a:t> </a:t>
          </a:r>
          <a:r>
            <a:rPr lang="ru-RU" sz="1800" dirty="0" err="1" smtClean="0"/>
            <a:t>кваліфікаційної</a:t>
          </a:r>
          <a:r>
            <a:rPr lang="ru-RU" sz="1800" dirty="0" smtClean="0"/>
            <a:t> </a:t>
          </a:r>
          <a:r>
            <a:rPr lang="ru-RU" sz="1800" dirty="0" err="1" smtClean="0"/>
            <a:t>категорії</a:t>
          </a:r>
          <a:r>
            <a:rPr lang="ru-RU" sz="1800" dirty="0" smtClean="0"/>
            <a:t> </a:t>
          </a:r>
          <a:endParaRPr lang="ru-RU" sz="1800" dirty="0"/>
        </a:p>
      </dgm:t>
    </dgm:pt>
    <dgm:pt modelId="{07976FE9-4E38-43F7-BC18-BD10202E8C73}" type="parTrans" cxnId="{D533C96B-F1E5-4AB6-95AD-CC096391FDBA}">
      <dgm:prSet/>
      <dgm:spPr/>
      <dgm:t>
        <a:bodyPr/>
        <a:lstStyle/>
        <a:p>
          <a:endParaRPr lang="ru-RU"/>
        </a:p>
      </dgm:t>
    </dgm:pt>
    <dgm:pt modelId="{AF30D8A4-6447-4E4B-8D51-441E8525BB36}" type="sibTrans" cxnId="{D533C96B-F1E5-4AB6-95AD-CC096391FDBA}">
      <dgm:prSet/>
      <dgm:spPr/>
      <dgm:t>
        <a:bodyPr/>
        <a:lstStyle/>
        <a:p>
          <a:endParaRPr lang="ru-RU"/>
        </a:p>
      </dgm:t>
    </dgm:pt>
    <dgm:pt modelId="{8ADE9FFD-0E2F-4A66-9D47-4D3CB1614FE3}">
      <dgm:prSet phldrT="[Текст]" custT="1"/>
      <dgm:spPr/>
      <dgm:t>
        <a:bodyPr/>
        <a:lstStyle/>
        <a:p>
          <a:r>
            <a:rPr lang="uk-UA" sz="1800" b="1" dirty="0" smtClean="0"/>
            <a:t>До 10 жовтня або протягом року</a:t>
          </a:r>
        </a:p>
        <a:p>
          <a:r>
            <a:rPr lang="ru-RU" sz="1800" dirty="0" err="1" smtClean="0"/>
            <a:t>Педпрацівник</a:t>
          </a:r>
          <a:r>
            <a:rPr lang="ru-RU" sz="1800" dirty="0" smtClean="0"/>
            <a:t> </a:t>
          </a:r>
          <a:r>
            <a:rPr lang="ru-RU" sz="1800" dirty="0" err="1" smtClean="0"/>
            <a:t>подає</a:t>
          </a:r>
          <a:r>
            <a:rPr lang="ru-RU" sz="1800" dirty="0" smtClean="0"/>
            <a:t> </a:t>
          </a:r>
          <a:r>
            <a:rPr lang="ru-RU" sz="1800" dirty="0" err="1" smtClean="0"/>
            <a:t>заяву</a:t>
          </a:r>
          <a:r>
            <a:rPr lang="ru-RU" sz="1800" dirty="0" smtClean="0"/>
            <a:t> про </a:t>
          </a:r>
          <a:r>
            <a:rPr lang="ru-RU" sz="1800" dirty="0" err="1" smtClean="0"/>
            <a:t>перенесення</a:t>
          </a:r>
          <a:r>
            <a:rPr lang="ru-RU" sz="1800" dirty="0" smtClean="0"/>
            <a:t> строку </a:t>
          </a:r>
          <a:r>
            <a:rPr lang="ru-RU" sz="1800" dirty="0" err="1" smtClean="0"/>
            <a:t>атестації</a:t>
          </a:r>
          <a:endParaRPr lang="ru-RU" sz="1800" dirty="0"/>
        </a:p>
      </dgm:t>
    </dgm:pt>
    <dgm:pt modelId="{88B1A578-DF21-478D-ADC9-9B15A750562B}" type="parTrans" cxnId="{B0CC3E5A-9E6D-4636-A1CA-CBD6E80225C4}">
      <dgm:prSet/>
      <dgm:spPr/>
      <dgm:t>
        <a:bodyPr/>
        <a:lstStyle/>
        <a:p>
          <a:endParaRPr lang="ru-RU"/>
        </a:p>
      </dgm:t>
    </dgm:pt>
    <dgm:pt modelId="{2D6E595B-9DA8-49CE-A44F-800E0B82DE72}" type="sibTrans" cxnId="{B0CC3E5A-9E6D-4636-A1CA-CBD6E80225C4}">
      <dgm:prSet/>
      <dgm:spPr/>
      <dgm:t>
        <a:bodyPr/>
        <a:lstStyle/>
        <a:p>
          <a:endParaRPr lang="ru-RU"/>
        </a:p>
      </dgm:t>
    </dgm:pt>
    <dgm:pt modelId="{13E1104E-FC5C-4BF3-91A4-24957A7F10C5}">
      <dgm:prSet custT="1"/>
      <dgm:spPr/>
      <dgm:t>
        <a:bodyPr/>
        <a:lstStyle/>
        <a:p>
          <a:r>
            <a:rPr lang="ru-RU" sz="1600" b="1" dirty="0" smtClean="0"/>
            <a:t>До 10 </a:t>
          </a:r>
          <a:r>
            <a:rPr lang="ru-RU" sz="1600" b="1" dirty="0" err="1" smtClean="0"/>
            <a:t>жовтня</a:t>
          </a:r>
          <a:endParaRPr lang="ru-RU" sz="1600" b="1" dirty="0" smtClean="0"/>
        </a:p>
        <a:p>
          <a:r>
            <a:rPr lang="ru-RU" sz="1600" dirty="0" err="1" smtClean="0"/>
            <a:t>Керівник</a:t>
          </a:r>
          <a:r>
            <a:rPr lang="ru-RU" sz="1600" dirty="0" smtClean="0"/>
            <a:t>  </a:t>
          </a:r>
          <a:r>
            <a:rPr lang="ru-RU" sz="1600" dirty="0" err="1" smtClean="0"/>
            <a:t>подає</a:t>
          </a:r>
          <a:r>
            <a:rPr lang="ru-RU" sz="1600" dirty="0" smtClean="0"/>
            <a:t> до </a:t>
          </a:r>
          <a:r>
            <a:rPr lang="ru-RU" sz="1600" dirty="0" err="1" smtClean="0"/>
            <a:t>АК</a:t>
          </a:r>
          <a:r>
            <a:rPr lang="ru-RU" sz="1600" dirty="0" smtClean="0"/>
            <a:t> списки </a:t>
          </a:r>
          <a:r>
            <a:rPr lang="ru-RU" sz="1600" dirty="0" err="1" smtClean="0"/>
            <a:t>педагогічних</a:t>
          </a:r>
          <a:r>
            <a:rPr lang="ru-RU" sz="1600" dirty="0" smtClean="0"/>
            <a:t> </a:t>
          </a:r>
          <a:r>
            <a:rPr lang="ru-RU" sz="1600" dirty="0" err="1" smtClean="0"/>
            <a:t>працівників</a:t>
          </a:r>
          <a:r>
            <a:rPr lang="ru-RU" sz="1600" dirty="0" smtClean="0"/>
            <a:t>, </a:t>
          </a:r>
          <a:r>
            <a:rPr lang="ru-RU" sz="1600" dirty="0" err="1" smtClean="0"/>
            <a:t>які</a:t>
          </a:r>
          <a:r>
            <a:rPr lang="ru-RU" sz="1600" dirty="0" smtClean="0"/>
            <a:t> </a:t>
          </a:r>
          <a:r>
            <a:rPr lang="ru-RU" sz="1600" dirty="0" err="1" smtClean="0"/>
            <a:t>підлягають</a:t>
          </a:r>
          <a:r>
            <a:rPr lang="ru-RU" sz="1600" dirty="0" smtClean="0"/>
            <a:t> </a:t>
          </a:r>
          <a:r>
            <a:rPr lang="ru-RU" sz="1600" dirty="0" err="1" smtClean="0"/>
            <a:t>черговій</a:t>
          </a:r>
          <a:r>
            <a:rPr lang="ru-RU" sz="1600" dirty="0" smtClean="0"/>
            <a:t> </a:t>
          </a:r>
          <a:r>
            <a:rPr lang="ru-RU" sz="1600" dirty="0" err="1" smtClean="0"/>
            <a:t>атестації</a:t>
          </a:r>
          <a:r>
            <a:rPr lang="ru-RU" sz="1600" dirty="0" smtClean="0"/>
            <a:t>, </a:t>
          </a:r>
          <a:r>
            <a:rPr lang="ru-RU" sz="1600" dirty="0" err="1" smtClean="0"/>
            <a:t>із</a:t>
          </a:r>
          <a:r>
            <a:rPr lang="ru-RU" sz="1600" dirty="0" smtClean="0"/>
            <a:t> </a:t>
          </a:r>
          <a:r>
            <a:rPr lang="ru-RU" sz="1600" dirty="0" err="1" smtClean="0"/>
            <a:t>зазначенням</a:t>
          </a:r>
          <a:r>
            <a:rPr lang="ru-RU" sz="1600" dirty="0" smtClean="0"/>
            <a:t> </a:t>
          </a:r>
          <a:r>
            <a:rPr lang="ru-RU" sz="1600" dirty="0" err="1" smtClean="0"/>
            <a:t>строків</a:t>
          </a:r>
          <a:r>
            <a:rPr lang="ru-RU" sz="1600" dirty="0" smtClean="0"/>
            <a:t> </a:t>
          </a:r>
          <a:r>
            <a:rPr lang="ru-RU" sz="1600" dirty="0" err="1" smtClean="0"/>
            <a:t>проходження</a:t>
          </a:r>
          <a:r>
            <a:rPr lang="ru-RU" sz="1600" dirty="0" smtClean="0"/>
            <a:t> </a:t>
          </a:r>
          <a:r>
            <a:rPr lang="ru-RU" sz="1600" dirty="0" err="1" smtClean="0"/>
            <a:t>підвищення</a:t>
          </a:r>
          <a:r>
            <a:rPr lang="ru-RU" sz="1600" dirty="0" smtClean="0"/>
            <a:t> </a:t>
          </a:r>
          <a:r>
            <a:rPr lang="ru-RU" sz="1600" dirty="0" err="1" smtClean="0"/>
            <a:t>кваліфікації</a:t>
          </a:r>
          <a:endParaRPr lang="ru-RU" sz="1600" dirty="0"/>
        </a:p>
      </dgm:t>
    </dgm:pt>
    <dgm:pt modelId="{B2EF1B6B-FE9D-4B9F-8186-2162980E9F39}" type="parTrans" cxnId="{FAB06BD0-131D-441F-94C8-CA76B9BD166E}">
      <dgm:prSet/>
      <dgm:spPr/>
      <dgm:t>
        <a:bodyPr/>
        <a:lstStyle/>
        <a:p>
          <a:endParaRPr lang="ru-RU"/>
        </a:p>
      </dgm:t>
    </dgm:pt>
    <dgm:pt modelId="{1FD24C69-5369-4BA3-94F7-DB0BEDD6161F}" type="sibTrans" cxnId="{FAB06BD0-131D-441F-94C8-CA76B9BD166E}">
      <dgm:prSet/>
      <dgm:spPr/>
      <dgm:t>
        <a:bodyPr/>
        <a:lstStyle/>
        <a:p>
          <a:endParaRPr lang="ru-RU"/>
        </a:p>
      </dgm:t>
    </dgm:pt>
    <dgm:pt modelId="{D9BCF8AB-0D9F-4EF2-B50C-05C5938C76AD}" type="pres">
      <dgm:prSet presAssocID="{7643CF4F-BA0A-4694-A8C9-FADE17366C4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986D66-2D91-40B1-8F19-96EE212C0D1E}" type="pres">
      <dgm:prSet presAssocID="{007EA687-A463-43D5-8736-6F760757AFB2}" presName="centerShape" presStyleLbl="node0" presStyleIdx="0" presStyleCnt="1" custScaleX="164012" custScaleY="129953" custLinFactNeighborX="380" custLinFactNeighborY="13684"/>
      <dgm:spPr/>
      <dgm:t>
        <a:bodyPr/>
        <a:lstStyle/>
        <a:p>
          <a:endParaRPr lang="ru-RU"/>
        </a:p>
      </dgm:t>
    </dgm:pt>
    <dgm:pt modelId="{D5A3FF25-1186-49F2-9C45-465E42A80E23}" type="pres">
      <dgm:prSet presAssocID="{6A95537D-E1BE-4DA5-8A51-7270B676C850}" presName="parTrans" presStyleLbl="bgSibTrans2D1" presStyleIdx="0" presStyleCnt="4" custLinFactY="-21952" custLinFactNeighborX="69009" custLinFactNeighborY="-100000"/>
      <dgm:spPr/>
      <dgm:t>
        <a:bodyPr/>
        <a:lstStyle/>
        <a:p>
          <a:endParaRPr lang="ru-RU"/>
        </a:p>
      </dgm:t>
    </dgm:pt>
    <dgm:pt modelId="{D7600640-5745-4295-A038-6382254899B1}" type="pres">
      <dgm:prSet presAssocID="{FD0D725A-CFDA-464F-B647-3369971C630D}" presName="node" presStyleLbl="node1" presStyleIdx="0" presStyleCnt="4" custScaleY="173847" custRadScaleRad="96803" custRadScaleInc="-258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4EA5A9-3539-4176-BBE2-1462FB719A39}" type="pres">
      <dgm:prSet presAssocID="{B2EF1B6B-FE9D-4B9F-8186-2162980E9F39}" presName="parTrans" presStyleLbl="bgSibTrans2D1" presStyleIdx="1" presStyleCnt="4" custLinFactNeighborX="26230" custLinFactNeighborY="3811"/>
      <dgm:spPr/>
      <dgm:t>
        <a:bodyPr/>
        <a:lstStyle/>
        <a:p>
          <a:endParaRPr lang="ru-RU"/>
        </a:p>
      </dgm:t>
    </dgm:pt>
    <dgm:pt modelId="{66883FEA-A5E0-4B9A-BA3D-7E4EB2554415}" type="pres">
      <dgm:prSet presAssocID="{13E1104E-FC5C-4BF3-91A4-24957A7F10C5}" presName="node" presStyleLbl="node1" presStyleIdx="1" presStyleCnt="4" custScaleX="172778" custRadScaleRad="112226" custRadScaleInc="-23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839C7-4A4D-4EA1-B7A7-F9559A5BE3BB}" type="pres">
      <dgm:prSet presAssocID="{07976FE9-4E38-43F7-BC18-BD10202E8C73}" presName="parTrans" presStyleLbl="bgSibTrans2D1" presStyleIdx="2" presStyleCnt="4" custLinFactNeighborX="-24407" custLinFactNeighborY="1905"/>
      <dgm:spPr/>
      <dgm:t>
        <a:bodyPr/>
        <a:lstStyle/>
        <a:p>
          <a:endParaRPr lang="ru-RU"/>
        </a:p>
      </dgm:t>
    </dgm:pt>
    <dgm:pt modelId="{DB48959F-C0C2-4C78-888A-620873526098}" type="pres">
      <dgm:prSet presAssocID="{EDEF2EC6-5C3B-4362-B8A1-8B33206B2414}" presName="node" presStyleLbl="node1" presStyleIdx="2" presStyleCnt="4" custScaleX="155629" custRadScaleRad="115117" custRadScaleInc="26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21A79-B568-45CC-9104-E0103A07EE10}" type="pres">
      <dgm:prSet presAssocID="{88B1A578-DF21-478D-ADC9-9B15A750562B}" presName="parTrans" presStyleLbl="bgSibTrans2D1" presStyleIdx="3" presStyleCnt="4" custLinFactNeighborX="-50953" custLinFactNeighborY="-85747"/>
      <dgm:spPr/>
      <dgm:t>
        <a:bodyPr/>
        <a:lstStyle/>
        <a:p>
          <a:endParaRPr lang="ru-RU"/>
        </a:p>
      </dgm:t>
    </dgm:pt>
    <dgm:pt modelId="{1C2F5648-A6AD-47BC-99EA-B1BF405B53BF}" type="pres">
      <dgm:prSet presAssocID="{8ADE9FFD-0E2F-4A66-9D47-4D3CB1614FE3}" presName="node" presStyleLbl="node1" presStyleIdx="3" presStyleCnt="4" custScaleY="149967" custRadScaleRad="97826" custRadScaleInc="13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C5F410-829F-4F3F-AD12-64D878DB4C4D}" type="presOf" srcId="{007EA687-A463-43D5-8736-6F760757AFB2}" destId="{61986D66-2D91-40B1-8F19-96EE212C0D1E}" srcOrd="0" destOrd="0" presId="urn:microsoft.com/office/officeart/2005/8/layout/radial4"/>
    <dgm:cxn modelId="{FAB06BD0-131D-441F-94C8-CA76B9BD166E}" srcId="{007EA687-A463-43D5-8736-6F760757AFB2}" destId="{13E1104E-FC5C-4BF3-91A4-24957A7F10C5}" srcOrd="1" destOrd="0" parTransId="{B2EF1B6B-FE9D-4B9F-8186-2162980E9F39}" sibTransId="{1FD24C69-5369-4BA3-94F7-DB0BEDD6161F}"/>
    <dgm:cxn modelId="{D533C96B-F1E5-4AB6-95AD-CC096391FDBA}" srcId="{007EA687-A463-43D5-8736-6F760757AFB2}" destId="{EDEF2EC6-5C3B-4362-B8A1-8B33206B2414}" srcOrd="2" destOrd="0" parTransId="{07976FE9-4E38-43F7-BC18-BD10202E8C73}" sibTransId="{AF30D8A4-6447-4E4B-8D51-441E8525BB36}"/>
    <dgm:cxn modelId="{B0CC3E5A-9E6D-4636-A1CA-CBD6E80225C4}" srcId="{007EA687-A463-43D5-8736-6F760757AFB2}" destId="{8ADE9FFD-0E2F-4A66-9D47-4D3CB1614FE3}" srcOrd="3" destOrd="0" parTransId="{88B1A578-DF21-478D-ADC9-9B15A750562B}" sibTransId="{2D6E595B-9DA8-49CE-A44F-800E0B82DE72}"/>
    <dgm:cxn modelId="{D5BE21DA-ECE7-4C3A-8B81-068C88B85A09}" type="presOf" srcId="{8ADE9FFD-0E2F-4A66-9D47-4D3CB1614FE3}" destId="{1C2F5648-A6AD-47BC-99EA-B1BF405B53BF}" srcOrd="0" destOrd="0" presId="urn:microsoft.com/office/officeart/2005/8/layout/radial4"/>
    <dgm:cxn modelId="{06FB05D1-9BEE-4FC2-A4C2-6E60216FD67F}" type="presOf" srcId="{07976FE9-4E38-43F7-BC18-BD10202E8C73}" destId="{9DE839C7-4A4D-4EA1-B7A7-F9559A5BE3BB}" srcOrd="0" destOrd="0" presId="urn:microsoft.com/office/officeart/2005/8/layout/radial4"/>
    <dgm:cxn modelId="{649AB1EC-9FF6-41EE-AF43-32D2EA45A0B5}" type="presOf" srcId="{7643CF4F-BA0A-4694-A8C9-FADE17366C4E}" destId="{D9BCF8AB-0D9F-4EF2-B50C-05C5938C76AD}" srcOrd="0" destOrd="0" presId="urn:microsoft.com/office/officeart/2005/8/layout/radial4"/>
    <dgm:cxn modelId="{3BD06BE2-EAB8-404D-ACD9-E01B385660F7}" srcId="{007EA687-A463-43D5-8736-6F760757AFB2}" destId="{FD0D725A-CFDA-464F-B647-3369971C630D}" srcOrd="0" destOrd="0" parTransId="{6A95537D-E1BE-4DA5-8A51-7270B676C850}" sibTransId="{B34A8BE4-EEC8-47F8-A947-08BFF3A3F57B}"/>
    <dgm:cxn modelId="{827488EE-1D3F-4140-80B6-04FD14250C96}" type="presOf" srcId="{13E1104E-FC5C-4BF3-91A4-24957A7F10C5}" destId="{66883FEA-A5E0-4B9A-BA3D-7E4EB2554415}" srcOrd="0" destOrd="0" presId="urn:microsoft.com/office/officeart/2005/8/layout/radial4"/>
    <dgm:cxn modelId="{4EEBAFA5-A37A-4502-8ECD-AB865379A763}" srcId="{7643CF4F-BA0A-4694-A8C9-FADE17366C4E}" destId="{007EA687-A463-43D5-8736-6F760757AFB2}" srcOrd="0" destOrd="0" parTransId="{A5F18E7F-F10F-4DB3-9C88-B5C12244F318}" sibTransId="{A4867577-A803-4EEE-9C7E-6695BB2D3D05}"/>
    <dgm:cxn modelId="{6D638365-3FDD-44D6-B66F-81C81095C379}" type="presOf" srcId="{EDEF2EC6-5C3B-4362-B8A1-8B33206B2414}" destId="{DB48959F-C0C2-4C78-888A-620873526098}" srcOrd="0" destOrd="0" presId="urn:microsoft.com/office/officeart/2005/8/layout/radial4"/>
    <dgm:cxn modelId="{7D8C965B-B0C5-4FE2-B451-2F81363A577C}" type="presOf" srcId="{6A95537D-E1BE-4DA5-8A51-7270B676C850}" destId="{D5A3FF25-1186-49F2-9C45-465E42A80E23}" srcOrd="0" destOrd="0" presId="urn:microsoft.com/office/officeart/2005/8/layout/radial4"/>
    <dgm:cxn modelId="{6BE513CE-19AF-4911-B60A-FB1D92E7DB4A}" type="presOf" srcId="{FD0D725A-CFDA-464F-B647-3369971C630D}" destId="{D7600640-5745-4295-A038-6382254899B1}" srcOrd="0" destOrd="0" presId="urn:microsoft.com/office/officeart/2005/8/layout/radial4"/>
    <dgm:cxn modelId="{545D2AE4-8C71-48C7-9790-85579112AE57}" type="presOf" srcId="{B2EF1B6B-FE9D-4B9F-8186-2162980E9F39}" destId="{634EA5A9-3539-4176-BBE2-1462FB719A39}" srcOrd="0" destOrd="0" presId="urn:microsoft.com/office/officeart/2005/8/layout/radial4"/>
    <dgm:cxn modelId="{B56B5CF8-C5CE-4883-A578-F8E4179F507F}" type="presOf" srcId="{88B1A578-DF21-478D-ADC9-9B15A750562B}" destId="{B5E21A79-B568-45CC-9104-E0103A07EE10}" srcOrd="0" destOrd="0" presId="urn:microsoft.com/office/officeart/2005/8/layout/radial4"/>
    <dgm:cxn modelId="{18BCB332-4D9B-45E1-A64D-ADDF1388361C}" type="presParOf" srcId="{D9BCF8AB-0D9F-4EF2-B50C-05C5938C76AD}" destId="{61986D66-2D91-40B1-8F19-96EE212C0D1E}" srcOrd="0" destOrd="0" presId="urn:microsoft.com/office/officeart/2005/8/layout/radial4"/>
    <dgm:cxn modelId="{D5D4F80D-3331-474A-B0EE-5BC5A4EA6B9F}" type="presParOf" srcId="{D9BCF8AB-0D9F-4EF2-B50C-05C5938C76AD}" destId="{D5A3FF25-1186-49F2-9C45-465E42A80E23}" srcOrd="1" destOrd="0" presId="urn:microsoft.com/office/officeart/2005/8/layout/radial4"/>
    <dgm:cxn modelId="{E0F22F92-804A-44FB-B1F9-D42CB36AD8D5}" type="presParOf" srcId="{D9BCF8AB-0D9F-4EF2-B50C-05C5938C76AD}" destId="{D7600640-5745-4295-A038-6382254899B1}" srcOrd="2" destOrd="0" presId="urn:microsoft.com/office/officeart/2005/8/layout/radial4"/>
    <dgm:cxn modelId="{55295CDF-6250-4AC6-9A6B-B1EF595777D3}" type="presParOf" srcId="{D9BCF8AB-0D9F-4EF2-B50C-05C5938C76AD}" destId="{634EA5A9-3539-4176-BBE2-1462FB719A39}" srcOrd="3" destOrd="0" presId="urn:microsoft.com/office/officeart/2005/8/layout/radial4"/>
    <dgm:cxn modelId="{F22838DA-0303-4700-8042-1AE7ADF2BD3E}" type="presParOf" srcId="{D9BCF8AB-0D9F-4EF2-B50C-05C5938C76AD}" destId="{66883FEA-A5E0-4B9A-BA3D-7E4EB2554415}" srcOrd="4" destOrd="0" presId="urn:microsoft.com/office/officeart/2005/8/layout/radial4"/>
    <dgm:cxn modelId="{41E45A21-EF00-439D-9956-3F90DB63CEDA}" type="presParOf" srcId="{D9BCF8AB-0D9F-4EF2-B50C-05C5938C76AD}" destId="{9DE839C7-4A4D-4EA1-B7A7-F9559A5BE3BB}" srcOrd="5" destOrd="0" presId="urn:microsoft.com/office/officeart/2005/8/layout/radial4"/>
    <dgm:cxn modelId="{B9FBEAF3-AE3C-430D-BE82-262FA30C419D}" type="presParOf" srcId="{D9BCF8AB-0D9F-4EF2-B50C-05C5938C76AD}" destId="{DB48959F-C0C2-4C78-888A-620873526098}" srcOrd="6" destOrd="0" presId="urn:microsoft.com/office/officeart/2005/8/layout/radial4"/>
    <dgm:cxn modelId="{0F827B70-52B8-4330-A0E5-4EE29925C568}" type="presParOf" srcId="{D9BCF8AB-0D9F-4EF2-B50C-05C5938C76AD}" destId="{B5E21A79-B568-45CC-9104-E0103A07EE10}" srcOrd="7" destOrd="0" presId="urn:microsoft.com/office/officeart/2005/8/layout/radial4"/>
    <dgm:cxn modelId="{D0A4388D-D91A-47CE-BC04-8FFD61141057}" type="presParOf" srcId="{D9BCF8AB-0D9F-4EF2-B50C-05C5938C76AD}" destId="{1C2F5648-A6AD-47BC-99EA-B1BF405B53BF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ECE35A-4EA8-4A3D-B6A2-93F56E64CCCA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FE097416-8E10-451F-87B4-B2F56C11940E}">
      <dgm:prSet phldrT="[Текст]" custT="1"/>
      <dgm:spPr/>
      <dgm:t>
        <a:bodyPr/>
        <a:lstStyle/>
        <a:p>
          <a:r>
            <a:rPr lang="uk-UA" sz="1800" dirty="0"/>
            <a:t>Уроки</a:t>
          </a:r>
          <a:endParaRPr lang="ru-RU" sz="1800" dirty="0"/>
        </a:p>
      </dgm:t>
    </dgm:pt>
    <dgm:pt modelId="{11DF0B3E-969A-4F8F-8046-5BCF607BA6DC}" type="parTrans" cxnId="{60BAECA3-9796-4ADF-B46F-D77DD4A98A5E}">
      <dgm:prSet/>
      <dgm:spPr/>
      <dgm:t>
        <a:bodyPr/>
        <a:lstStyle/>
        <a:p>
          <a:endParaRPr lang="ru-RU" sz="1800"/>
        </a:p>
      </dgm:t>
    </dgm:pt>
    <dgm:pt modelId="{0D7114BD-C69B-44F6-9996-EEC22F0A520C}" type="sibTrans" cxnId="{60BAECA3-9796-4ADF-B46F-D77DD4A98A5E}">
      <dgm:prSet/>
      <dgm:spPr/>
      <dgm:t>
        <a:bodyPr/>
        <a:lstStyle/>
        <a:p>
          <a:endParaRPr lang="ru-RU" sz="1800"/>
        </a:p>
      </dgm:t>
    </dgm:pt>
    <dgm:pt modelId="{0058C98B-1BC8-4DB2-AEE3-8A9F0D680EE6}">
      <dgm:prSet phldrT="[Текст]" custT="1"/>
      <dgm:spPr/>
      <dgm:t>
        <a:bodyPr/>
        <a:lstStyle/>
        <a:p>
          <a:r>
            <a:rPr lang="uk-UA" sz="1800" dirty="0"/>
            <a:t>Позаурочні заходи</a:t>
          </a:r>
          <a:endParaRPr lang="ru-RU" sz="1800" dirty="0"/>
        </a:p>
      </dgm:t>
    </dgm:pt>
    <dgm:pt modelId="{77695363-A19D-4BF4-9893-33384FF8BC76}" type="parTrans" cxnId="{64B1F399-D190-424F-80EA-4B075F1F93A5}">
      <dgm:prSet/>
      <dgm:spPr/>
      <dgm:t>
        <a:bodyPr/>
        <a:lstStyle/>
        <a:p>
          <a:endParaRPr lang="ru-RU" sz="1800"/>
        </a:p>
      </dgm:t>
    </dgm:pt>
    <dgm:pt modelId="{B9251168-8D18-4AD1-8AD2-604C755C78C1}" type="sibTrans" cxnId="{64B1F399-D190-424F-80EA-4B075F1F93A5}">
      <dgm:prSet/>
      <dgm:spPr/>
      <dgm:t>
        <a:bodyPr/>
        <a:lstStyle/>
        <a:p>
          <a:endParaRPr lang="ru-RU" sz="1800"/>
        </a:p>
      </dgm:t>
    </dgm:pt>
    <dgm:pt modelId="{4E3B8317-649A-40DB-B6E1-8E3422AE1A99}">
      <dgm:prSet phldrT="[Текст]" custT="1"/>
      <dgm:spPr/>
      <dgm:t>
        <a:bodyPr/>
        <a:lstStyle/>
        <a:p>
          <a:r>
            <a:rPr lang="uk-UA" sz="1800" dirty="0"/>
            <a:t>Рівень навальних досягнень учнів</a:t>
          </a:r>
          <a:endParaRPr lang="ru-RU" sz="1800" dirty="0"/>
        </a:p>
      </dgm:t>
    </dgm:pt>
    <dgm:pt modelId="{A0A99DB3-FCDD-44D2-A66D-D4370596298B}" type="parTrans" cxnId="{9AA1A9B7-9D5C-403F-AF19-8637F35DE242}">
      <dgm:prSet/>
      <dgm:spPr/>
      <dgm:t>
        <a:bodyPr/>
        <a:lstStyle/>
        <a:p>
          <a:endParaRPr lang="ru-RU" sz="1800"/>
        </a:p>
      </dgm:t>
    </dgm:pt>
    <dgm:pt modelId="{B1C9C3B8-B606-4B8A-AC9F-E10E2B685EB6}" type="sibTrans" cxnId="{9AA1A9B7-9D5C-403F-AF19-8637F35DE242}">
      <dgm:prSet/>
      <dgm:spPr/>
      <dgm:t>
        <a:bodyPr/>
        <a:lstStyle/>
        <a:p>
          <a:endParaRPr lang="ru-RU" sz="1800"/>
        </a:p>
      </dgm:t>
    </dgm:pt>
    <dgm:pt modelId="{0F014DE8-9830-4C85-86E1-739FF7F5B87E}">
      <dgm:prSet phldrT="[Текст]" custT="1"/>
      <dgm:spPr/>
      <dgm:t>
        <a:bodyPr/>
        <a:lstStyle/>
        <a:p>
          <a:r>
            <a:rPr lang="uk-UA" sz="1800" dirty="0"/>
            <a:t>Навчальна документація</a:t>
          </a:r>
          <a:endParaRPr lang="ru-RU" sz="1800" dirty="0"/>
        </a:p>
      </dgm:t>
    </dgm:pt>
    <dgm:pt modelId="{9C6D2F5A-976C-41E6-81D7-816255557023}" type="parTrans" cxnId="{C7271C1C-CB36-47E7-BCA9-C15C371E9571}">
      <dgm:prSet/>
      <dgm:spPr/>
      <dgm:t>
        <a:bodyPr/>
        <a:lstStyle/>
        <a:p>
          <a:endParaRPr lang="ru-RU" sz="1800"/>
        </a:p>
      </dgm:t>
    </dgm:pt>
    <dgm:pt modelId="{9A1BE2C0-F366-4AC9-93DC-064B6337E597}" type="sibTrans" cxnId="{C7271C1C-CB36-47E7-BCA9-C15C371E9571}">
      <dgm:prSet/>
      <dgm:spPr/>
      <dgm:t>
        <a:bodyPr/>
        <a:lstStyle/>
        <a:p>
          <a:endParaRPr lang="ru-RU" sz="1800"/>
        </a:p>
      </dgm:t>
    </dgm:pt>
    <dgm:pt modelId="{37F1F1F4-993E-4117-9796-575DA392731F}">
      <dgm:prSet phldrT="[Текст]" custT="1"/>
      <dgm:spPr/>
      <dgm:t>
        <a:bodyPr/>
        <a:lstStyle/>
        <a:p>
          <a:r>
            <a:rPr lang="uk-UA" sz="1800" dirty="0"/>
            <a:t>участь у </a:t>
          </a:r>
          <a:r>
            <a:rPr lang="uk-UA" sz="1800" dirty="0" err="1"/>
            <a:t>МО</a:t>
          </a:r>
          <a:r>
            <a:rPr lang="uk-UA" sz="1800" dirty="0"/>
            <a:t>, фахових конкурсах тощо</a:t>
          </a:r>
          <a:endParaRPr lang="ru-RU" sz="1800" dirty="0"/>
        </a:p>
      </dgm:t>
    </dgm:pt>
    <dgm:pt modelId="{F752CBEA-F321-41CB-A1AE-5E837F35F3D7}" type="parTrans" cxnId="{10BEE604-7C64-4807-BEFD-C76F995DA209}">
      <dgm:prSet/>
      <dgm:spPr/>
      <dgm:t>
        <a:bodyPr/>
        <a:lstStyle/>
        <a:p>
          <a:endParaRPr lang="ru-RU" sz="1800"/>
        </a:p>
      </dgm:t>
    </dgm:pt>
    <dgm:pt modelId="{61E0CDD5-CF98-4AEF-96ED-45EEF03F9A97}" type="sibTrans" cxnId="{10BEE604-7C64-4807-BEFD-C76F995DA209}">
      <dgm:prSet/>
      <dgm:spPr/>
      <dgm:t>
        <a:bodyPr/>
        <a:lstStyle/>
        <a:p>
          <a:endParaRPr lang="ru-RU" sz="1800"/>
        </a:p>
      </dgm:t>
    </dgm:pt>
    <dgm:pt modelId="{251D7C70-48F9-4EBF-AA6F-8B4B2E14DFA4}" type="pres">
      <dgm:prSet presAssocID="{35ECE35A-4EA8-4A3D-B6A2-93F56E64CCCA}" presName="arrowDiagram" presStyleCnt="0">
        <dgm:presLayoutVars>
          <dgm:chMax val="5"/>
          <dgm:dir/>
          <dgm:resizeHandles val="exact"/>
        </dgm:presLayoutVars>
      </dgm:prSet>
      <dgm:spPr/>
    </dgm:pt>
    <dgm:pt modelId="{D0216616-62FF-488F-B6B7-1AE7B9E6CC41}" type="pres">
      <dgm:prSet presAssocID="{35ECE35A-4EA8-4A3D-B6A2-93F56E64CCCA}" presName="arrow" presStyleLbl="bgShp" presStyleIdx="0" presStyleCnt="1" custScaleY="104422" custLinFactNeighborX="-16" custLinFactNeighborY="57"/>
      <dgm:spPr/>
    </dgm:pt>
    <dgm:pt modelId="{BEF0E09C-5DCB-49C9-B32D-03859CB8F9FC}" type="pres">
      <dgm:prSet presAssocID="{35ECE35A-4EA8-4A3D-B6A2-93F56E64CCCA}" presName="arrowDiagram5" presStyleCnt="0"/>
      <dgm:spPr/>
    </dgm:pt>
    <dgm:pt modelId="{22D2CA9D-8BA4-4F50-A51E-651EFA6CB6F0}" type="pres">
      <dgm:prSet presAssocID="{FE097416-8E10-451F-87B4-B2F56C11940E}" presName="bullet5a" presStyleLbl="node1" presStyleIdx="0" presStyleCnt="5"/>
      <dgm:spPr/>
    </dgm:pt>
    <dgm:pt modelId="{51977F5C-FF5D-498E-AB53-DA3E386C7B9E}" type="pres">
      <dgm:prSet presAssocID="{FE097416-8E10-451F-87B4-B2F56C11940E}" presName="textBox5a" presStyleLbl="revTx" presStyleIdx="0" presStyleCnt="5" custScaleY="33666" custLinFactNeighborX="-32859" custLinFactNeighborY="-20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92B5ED-F197-4716-9C09-00A094968853}" type="pres">
      <dgm:prSet presAssocID="{0058C98B-1BC8-4DB2-AEE3-8A9F0D680EE6}" presName="bullet5b" presStyleLbl="node1" presStyleIdx="1" presStyleCnt="5"/>
      <dgm:spPr/>
    </dgm:pt>
    <dgm:pt modelId="{55B4DD85-5486-4B5D-BAB0-E49768EE6DC1}" type="pres">
      <dgm:prSet presAssocID="{0058C98B-1BC8-4DB2-AEE3-8A9F0D680EE6}" presName="textBox5b" presStyleLbl="revTx" presStyleIdx="1" presStyleCnt="5" custScaleX="127669" custScaleY="20227" custLinFactNeighborX="-43563" custLinFactNeighborY="-26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B8C65-BAD8-461A-9B28-5021F022081E}" type="pres">
      <dgm:prSet presAssocID="{4E3B8317-649A-40DB-B6E1-8E3422AE1A99}" presName="bullet5c" presStyleLbl="node1" presStyleIdx="2" presStyleCnt="5"/>
      <dgm:spPr/>
    </dgm:pt>
    <dgm:pt modelId="{35B28E09-A217-48C3-B287-96A32EE4083B}" type="pres">
      <dgm:prSet presAssocID="{4E3B8317-649A-40DB-B6E1-8E3422AE1A99}" presName="textBox5c" presStyleLbl="revTx" presStyleIdx="2" presStyleCnt="5" custScaleX="129475" custScaleY="21891" custLinFactNeighborX="-37469" custLinFactNeighborY="-32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22985-393B-4546-A571-87A8F977134F}" type="pres">
      <dgm:prSet presAssocID="{0F014DE8-9830-4C85-86E1-739FF7F5B87E}" presName="bullet5d" presStyleLbl="node1" presStyleIdx="3" presStyleCnt="5" custLinFactNeighborX="3000" custLinFactNeighborY="-3000"/>
      <dgm:spPr/>
    </dgm:pt>
    <dgm:pt modelId="{550519FA-6564-4AC9-8DB9-B155E39EED5A}" type="pres">
      <dgm:prSet presAssocID="{0F014DE8-9830-4C85-86E1-739FF7F5B87E}" presName="textBox5d" presStyleLbl="revTx" presStyleIdx="3" presStyleCnt="5" custScaleX="121229" custScaleY="15561" custLinFactNeighborX="-41323" custLinFactNeighborY="-337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FFE34-65E3-47B0-AC38-F35ED6016BB9}" type="pres">
      <dgm:prSet presAssocID="{37F1F1F4-993E-4117-9796-575DA392731F}" presName="bullet5e" presStyleLbl="node1" presStyleIdx="4" presStyleCnt="5" custLinFactNeighborX="2851" custLinFactNeighborY="-1512"/>
      <dgm:spPr/>
    </dgm:pt>
    <dgm:pt modelId="{707804E6-0ABD-4E3E-B176-EE676DAFECB9}" type="pres">
      <dgm:prSet presAssocID="{37F1F1F4-993E-4117-9796-575DA392731F}" presName="textBox5e" presStyleLbl="revTx" presStyleIdx="4" presStyleCnt="5" custScaleX="153314" custScaleY="21635" custLinFactNeighborX="-13327" custLinFactNeighborY="-30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BEE604-7C64-4807-BEFD-C76F995DA209}" srcId="{35ECE35A-4EA8-4A3D-B6A2-93F56E64CCCA}" destId="{37F1F1F4-993E-4117-9796-575DA392731F}" srcOrd="4" destOrd="0" parTransId="{F752CBEA-F321-41CB-A1AE-5E837F35F3D7}" sibTransId="{61E0CDD5-CF98-4AEF-96ED-45EEF03F9A97}"/>
    <dgm:cxn modelId="{64B1F399-D190-424F-80EA-4B075F1F93A5}" srcId="{35ECE35A-4EA8-4A3D-B6A2-93F56E64CCCA}" destId="{0058C98B-1BC8-4DB2-AEE3-8A9F0D680EE6}" srcOrd="1" destOrd="0" parTransId="{77695363-A19D-4BF4-9893-33384FF8BC76}" sibTransId="{B9251168-8D18-4AD1-8AD2-604C755C78C1}"/>
    <dgm:cxn modelId="{60BAECA3-9796-4ADF-B46F-D77DD4A98A5E}" srcId="{35ECE35A-4EA8-4A3D-B6A2-93F56E64CCCA}" destId="{FE097416-8E10-451F-87B4-B2F56C11940E}" srcOrd="0" destOrd="0" parTransId="{11DF0B3E-969A-4F8F-8046-5BCF607BA6DC}" sibTransId="{0D7114BD-C69B-44F6-9996-EEC22F0A520C}"/>
    <dgm:cxn modelId="{54087902-80B7-472B-A77C-28E3B1F2514A}" type="presOf" srcId="{4E3B8317-649A-40DB-B6E1-8E3422AE1A99}" destId="{35B28E09-A217-48C3-B287-96A32EE4083B}" srcOrd="0" destOrd="0" presId="urn:microsoft.com/office/officeart/2005/8/layout/arrow2"/>
    <dgm:cxn modelId="{CDD556FE-1513-463A-B85B-06F87410CF32}" type="presOf" srcId="{37F1F1F4-993E-4117-9796-575DA392731F}" destId="{707804E6-0ABD-4E3E-B176-EE676DAFECB9}" srcOrd="0" destOrd="0" presId="urn:microsoft.com/office/officeart/2005/8/layout/arrow2"/>
    <dgm:cxn modelId="{E499BB15-C081-4561-8555-B495590AF57A}" type="presOf" srcId="{0F014DE8-9830-4C85-86E1-739FF7F5B87E}" destId="{550519FA-6564-4AC9-8DB9-B155E39EED5A}" srcOrd="0" destOrd="0" presId="urn:microsoft.com/office/officeart/2005/8/layout/arrow2"/>
    <dgm:cxn modelId="{9AA1A9B7-9D5C-403F-AF19-8637F35DE242}" srcId="{35ECE35A-4EA8-4A3D-B6A2-93F56E64CCCA}" destId="{4E3B8317-649A-40DB-B6E1-8E3422AE1A99}" srcOrd="2" destOrd="0" parTransId="{A0A99DB3-FCDD-44D2-A66D-D4370596298B}" sibTransId="{B1C9C3B8-B606-4B8A-AC9F-E10E2B685EB6}"/>
    <dgm:cxn modelId="{24E9521C-0659-49D6-BBE9-DCF8FFDC6EB2}" type="presOf" srcId="{35ECE35A-4EA8-4A3D-B6A2-93F56E64CCCA}" destId="{251D7C70-48F9-4EBF-AA6F-8B4B2E14DFA4}" srcOrd="0" destOrd="0" presId="urn:microsoft.com/office/officeart/2005/8/layout/arrow2"/>
    <dgm:cxn modelId="{7AF063F9-1674-4979-A38D-DD090F233E1B}" type="presOf" srcId="{0058C98B-1BC8-4DB2-AEE3-8A9F0D680EE6}" destId="{55B4DD85-5486-4B5D-BAB0-E49768EE6DC1}" srcOrd="0" destOrd="0" presId="urn:microsoft.com/office/officeart/2005/8/layout/arrow2"/>
    <dgm:cxn modelId="{CB498EC2-A671-4D1E-97C4-926D0560FD85}" type="presOf" srcId="{FE097416-8E10-451F-87B4-B2F56C11940E}" destId="{51977F5C-FF5D-498E-AB53-DA3E386C7B9E}" srcOrd="0" destOrd="0" presId="urn:microsoft.com/office/officeart/2005/8/layout/arrow2"/>
    <dgm:cxn modelId="{C7271C1C-CB36-47E7-BCA9-C15C371E9571}" srcId="{35ECE35A-4EA8-4A3D-B6A2-93F56E64CCCA}" destId="{0F014DE8-9830-4C85-86E1-739FF7F5B87E}" srcOrd="3" destOrd="0" parTransId="{9C6D2F5A-976C-41E6-81D7-816255557023}" sibTransId="{9A1BE2C0-F366-4AC9-93DC-064B6337E597}"/>
    <dgm:cxn modelId="{F956B193-66B1-40B2-A245-90D81D0D2DFD}" type="presParOf" srcId="{251D7C70-48F9-4EBF-AA6F-8B4B2E14DFA4}" destId="{D0216616-62FF-488F-B6B7-1AE7B9E6CC41}" srcOrd="0" destOrd="0" presId="urn:microsoft.com/office/officeart/2005/8/layout/arrow2"/>
    <dgm:cxn modelId="{5213AF05-C059-4110-8654-9E6D9EB1A83F}" type="presParOf" srcId="{251D7C70-48F9-4EBF-AA6F-8B4B2E14DFA4}" destId="{BEF0E09C-5DCB-49C9-B32D-03859CB8F9FC}" srcOrd="1" destOrd="0" presId="urn:microsoft.com/office/officeart/2005/8/layout/arrow2"/>
    <dgm:cxn modelId="{D9D946C2-2F83-40AE-881E-6C85E68D0275}" type="presParOf" srcId="{BEF0E09C-5DCB-49C9-B32D-03859CB8F9FC}" destId="{22D2CA9D-8BA4-4F50-A51E-651EFA6CB6F0}" srcOrd="0" destOrd="0" presId="urn:microsoft.com/office/officeart/2005/8/layout/arrow2"/>
    <dgm:cxn modelId="{57830B57-97D8-4E07-9D5B-6B08C557B71B}" type="presParOf" srcId="{BEF0E09C-5DCB-49C9-B32D-03859CB8F9FC}" destId="{51977F5C-FF5D-498E-AB53-DA3E386C7B9E}" srcOrd="1" destOrd="0" presId="urn:microsoft.com/office/officeart/2005/8/layout/arrow2"/>
    <dgm:cxn modelId="{4862F1F5-5436-4E65-A9C4-88324D727F2C}" type="presParOf" srcId="{BEF0E09C-5DCB-49C9-B32D-03859CB8F9FC}" destId="{DE92B5ED-F197-4716-9C09-00A094968853}" srcOrd="2" destOrd="0" presId="urn:microsoft.com/office/officeart/2005/8/layout/arrow2"/>
    <dgm:cxn modelId="{CED20FFA-F8F0-4DF0-AA65-927E0FD2F236}" type="presParOf" srcId="{BEF0E09C-5DCB-49C9-B32D-03859CB8F9FC}" destId="{55B4DD85-5486-4B5D-BAB0-E49768EE6DC1}" srcOrd="3" destOrd="0" presId="urn:microsoft.com/office/officeart/2005/8/layout/arrow2"/>
    <dgm:cxn modelId="{32651AB7-18FF-476F-A2E0-3DE229D3AB06}" type="presParOf" srcId="{BEF0E09C-5DCB-49C9-B32D-03859CB8F9FC}" destId="{405B8C65-BAD8-461A-9B28-5021F022081E}" srcOrd="4" destOrd="0" presId="urn:microsoft.com/office/officeart/2005/8/layout/arrow2"/>
    <dgm:cxn modelId="{A536E7CB-A6B2-4AD8-83E9-3C213D6C4C17}" type="presParOf" srcId="{BEF0E09C-5DCB-49C9-B32D-03859CB8F9FC}" destId="{35B28E09-A217-48C3-B287-96A32EE4083B}" srcOrd="5" destOrd="0" presId="urn:microsoft.com/office/officeart/2005/8/layout/arrow2"/>
    <dgm:cxn modelId="{A06BED95-6250-45EC-A54A-8469A209125F}" type="presParOf" srcId="{BEF0E09C-5DCB-49C9-B32D-03859CB8F9FC}" destId="{2FF22985-393B-4546-A571-87A8F977134F}" srcOrd="6" destOrd="0" presId="urn:microsoft.com/office/officeart/2005/8/layout/arrow2"/>
    <dgm:cxn modelId="{E5DF9A43-2F8B-478C-ACED-58B7E59BD91A}" type="presParOf" srcId="{BEF0E09C-5DCB-49C9-B32D-03859CB8F9FC}" destId="{550519FA-6564-4AC9-8DB9-B155E39EED5A}" srcOrd="7" destOrd="0" presId="urn:microsoft.com/office/officeart/2005/8/layout/arrow2"/>
    <dgm:cxn modelId="{AAA31CC5-B4DC-4B8A-999B-6C838ED787EE}" type="presParOf" srcId="{BEF0E09C-5DCB-49C9-B32D-03859CB8F9FC}" destId="{008FFE34-65E3-47B0-AC38-F35ED6016BB9}" srcOrd="8" destOrd="0" presId="urn:microsoft.com/office/officeart/2005/8/layout/arrow2"/>
    <dgm:cxn modelId="{DF603317-25B3-4570-B0AD-7C53A31017DC}" type="presParOf" srcId="{BEF0E09C-5DCB-49C9-B32D-03859CB8F9FC}" destId="{707804E6-0ABD-4E3E-B176-EE676DAFECB9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D0F11B-60E2-4793-A2BD-EC7D27B644EC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7DA2E2B-510C-4C3F-B398-E3FCEBF930B1}">
      <dgm:prSet phldrT="[Текст]" custT="1"/>
      <dgm:spPr/>
      <dgm:t>
        <a:bodyPr/>
        <a:lstStyle/>
        <a:p>
          <a:r>
            <a:rPr lang="uk-UA" sz="2000" b="1" dirty="0"/>
            <a:t>До 1 березня керівник закладу</a:t>
          </a:r>
          <a:endParaRPr lang="ru-RU" sz="2000" b="1" dirty="0"/>
        </a:p>
      </dgm:t>
    </dgm:pt>
    <dgm:pt modelId="{C2AC2099-E7E5-4C2D-9AA9-64B6026F03D8}" type="parTrans" cxnId="{43BE65B9-3AD1-44D9-8DB2-ABB8672446A4}">
      <dgm:prSet/>
      <dgm:spPr/>
      <dgm:t>
        <a:bodyPr/>
        <a:lstStyle/>
        <a:p>
          <a:endParaRPr lang="ru-RU"/>
        </a:p>
      </dgm:t>
    </dgm:pt>
    <dgm:pt modelId="{D7562A77-602E-495F-8DB4-40A1C58E1BCD}" type="sibTrans" cxnId="{43BE65B9-3AD1-44D9-8DB2-ABB8672446A4}">
      <dgm:prSet/>
      <dgm:spPr/>
      <dgm:t>
        <a:bodyPr/>
        <a:lstStyle/>
        <a:p>
          <a:endParaRPr lang="ru-RU"/>
        </a:p>
      </dgm:t>
    </dgm:pt>
    <dgm:pt modelId="{7CE04FAD-C88B-455C-A989-0D690D81D580}">
      <dgm:prSet phldrT="[Текст]" custT="1"/>
      <dgm:spPr/>
      <dgm:t>
        <a:bodyPr/>
        <a:lstStyle/>
        <a:p>
          <a:r>
            <a:rPr lang="uk-UA" sz="1800" b="1" dirty="0"/>
            <a:t>Подає до </a:t>
          </a:r>
          <a:r>
            <a:rPr lang="uk-UA" sz="1800" b="1" dirty="0" err="1"/>
            <a:t>АК</a:t>
          </a:r>
          <a:r>
            <a:rPr lang="uk-UA" sz="1800" b="1" dirty="0"/>
            <a:t> характеристику діяльності педагогічного працівника:</a:t>
          </a:r>
          <a:endParaRPr lang="ru-RU" sz="1800" b="1" dirty="0"/>
        </a:p>
      </dgm:t>
    </dgm:pt>
    <dgm:pt modelId="{8E8F0F4B-813B-4EB4-99E3-D63C69D033A0}" type="parTrans" cxnId="{E8DED8DB-AE43-4F2E-889F-B72B1C971037}">
      <dgm:prSet/>
      <dgm:spPr/>
      <dgm:t>
        <a:bodyPr/>
        <a:lstStyle/>
        <a:p>
          <a:endParaRPr lang="ru-RU"/>
        </a:p>
      </dgm:t>
    </dgm:pt>
    <dgm:pt modelId="{23A5DA50-90B5-4883-B483-B9789F3BF842}" type="sibTrans" cxnId="{E8DED8DB-AE43-4F2E-889F-B72B1C971037}">
      <dgm:prSet/>
      <dgm:spPr/>
      <dgm:t>
        <a:bodyPr/>
        <a:lstStyle/>
        <a:p>
          <a:endParaRPr lang="ru-RU"/>
        </a:p>
      </dgm:t>
    </dgm:pt>
    <dgm:pt modelId="{E0BBC60C-4C0E-468C-8FD7-6021D793075B}">
      <dgm:prSet phldrT="[Текст]" custT="1"/>
      <dgm:spPr/>
      <dgm:t>
        <a:bodyPr/>
        <a:lstStyle/>
        <a:p>
          <a:r>
            <a:rPr lang="ru-RU" sz="2000" b="1" dirty="0" err="1"/>
            <a:t>Педагогічний</a:t>
          </a:r>
          <a:r>
            <a:rPr lang="ru-RU" sz="2000" b="1" dirty="0"/>
            <a:t> </a:t>
          </a:r>
          <a:r>
            <a:rPr lang="ru-RU" sz="2000" b="1" dirty="0" err="1"/>
            <a:t>працівник</a:t>
          </a:r>
          <a:r>
            <a:rPr lang="ru-RU" sz="2000" b="1" dirty="0"/>
            <a:t> не </a:t>
          </a:r>
          <a:r>
            <a:rPr lang="ru-RU" sz="2000" b="1" dirty="0" err="1"/>
            <a:t>пізніш</a:t>
          </a:r>
          <a:r>
            <a:rPr lang="ru-RU" sz="2000" b="1" dirty="0"/>
            <a:t> як за десять </a:t>
          </a:r>
          <a:r>
            <a:rPr lang="ru-RU" sz="2000" b="1" dirty="0" err="1"/>
            <a:t>днів</a:t>
          </a:r>
          <a:r>
            <a:rPr lang="ru-RU" sz="2000" b="1" dirty="0"/>
            <a:t> до </a:t>
          </a:r>
          <a:r>
            <a:rPr lang="ru-RU" sz="2000" b="1" dirty="0" err="1"/>
            <a:t>проведення</a:t>
          </a:r>
          <a:r>
            <a:rPr lang="ru-RU" sz="2000" b="1" dirty="0"/>
            <a:t> </a:t>
          </a:r>
          <a:r>
            <a:rPr lang="ru-RU" sz="2000" b="1" dirty="0" err="1"/>
            <a:t>атестації</a:t>
          </a:r>
          <a:r>
            <a:rPr lang="ru-RU" sz="2000" b="1" dirty="0"/>
            <a:t> </a:t>
          </a:r>
          <a:r>
            <a:rPr lang="ru-RU" sz="2000" b="1" dirty="0" err="1"/>
            <a:t>ознайомлюється</a:t>
          </a:r>
          <a:r>
            <a:rPr lang="ru-RU" sz="2000" b="1" dirty="0"/>
            <a:t> </a:t>
          </a:r>
          <a:r>
            <a:rPr lang="ru-RU" sz="2000" b="1" dirty="0" err="1"/>
            <a:t>з</a:t>
          </a:r>
          <a:r>
            <a:rPr lang="ru-RU" sz="2000" b="1" dirty="0"/>
            <a:t> характеристикою </a:t>
          </a:r>
          <a:r>
            <a:rPr lang="ru-RU" sz="2000" b="1" dirty="0" err="1"/>
            <a:t>під</a:t>
          </a:r>
          <a:r>
            <a:rPr lang="ru-RU" sz="2000" b="1" dirty="0"/>
            <a:t> </a:t>
          </a:r>
          <a:r>
            <a:rPr lang="ru-RU" sz="2000" b="1" dirty="0" err="1"/>
            <a:t>підпис</a:t>
          </a:r>
          <a:endParaRPr lang="ru-RU" sz="2000" b="1" dirty="0"/>
        </a:p>
      </dgm:t>
    </dgm:pt>
    <dgm:pt modelId="{8CA9D31F-0E88-44A8-9027-51629DAD0427}" type="parTrans" cxnId="{7AEE9817-33B1-4F62-BFD1-322DFD00034E}">
      <dgm:prSet/>
      <dgm:spPr/>
      <dgm:t>
        <a:bodyPr/>
        <a:lstStyle/>
        <a:p>
          <a:endParaRPr lang="ru-RU"/>
        </a:p>
      </dgm:t>
    </dgm:pt>
    <dgm:pt modelId="{C63A3051-0AD7-48C9-80EB-949B16B77585}" type="sibTrans" cxnId="{7AEE9817-33B1-4F62-BFD1-322DFD00034E}">
      <dgm:prSet/>
      <dgm:spPr/>
      <dgm:t>
        <a:bodyPr/>
        <a:lstStyle/>
        <a:p>
          <a:endParaRPr lang="ru-RU"/>
        </a:p>
      </dgm:t>
    </dgm:pt>
    <dgm:pt modelId="{8DA03F04-5F14-4A78-9D13-F87FD9B89C7C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endParaRPr lang="uk-UA" sz="1400" dirty="0"/>
        </a:p>
        <a:p>
          <a:pPr algn="l">
            <a:spcAft>
              <a:spcPts val="0"/>
            </a:spcAft>
          </a:pPr>
          <a:r>
            <a:rPr lang="uk-UA" sz="1400" dirty="0"/>
            <a:t>                 </a:t>
          </a:r>
        </a:p>
        <a:p>
          <a:pPr algn="l">
            <a:spcAft>
              <a:spcPts val="0"/>
            </a:spcAft>
          </a:pPr>
          <a:r>
            <a:rPr lang="uk-UA" sz="1400" dirty="0"/>
            <a:t>                 </a:t>
          </a:r>
        </a:p>
        <a:p>
          <a:pPr algn="l">
            <a:spcAft>
              <a:spcPts val="0"/>
            </a:spcAft>
          </a:pPr>
          <a:r>
            <a:rPr lang="uk-UA" sz="1400" dirty="0"/>
            <a:t>                </a:t>
          </a:r>
        </a:p>
        <a:p>
          <a:pPr algn="l">
            <a:spcAft>
              <a:spcPts val="0"/>
            </a:spcAft>
          </a:pPr>
          <a:r>
            <a:rPr lang="uk-UA" sz="1400" dirty="0"/>
            <a:t>              </a:t>
          </a:r>
        </a:p>
        <a:p>
          <a:pPr algn="l">
            <a:spcAft>
              <a:spcPts val="0"/>
            </a:spcAft>
          </a:pPr>
          <a:r>
            <a:rPr lang="uk-UA" sz="1600" b="1" dirty="0"/>
            <a:t>             </a:t>
          </a:r>
          <a:r>
            <a:rPr lang="uk-UA" sz="1600" b="1" dirty="0" smtClean="0"/>
            <a:t>           </a:t>
          </a:r>
          <a:r>
            <a:rPr lang="uk-UA" sz="1400" b="1" dirty="0"/>
            <a:t>До 1 квітня </a:t>
          </a:r>
          <a:r>
            <a:rPr lang="uk-UA" sz="1400" b="1" dirty="0" smtClean="0"/>
            <a:t>проводиться                                       </a:t>
          </a:r>
          <a:r>
            <a:rPr lang="uk-UA" sz="1400" b="1" dirty="0"/>
            <a:t>засідання </a:t>
          </a:r>
          <a:r>
            <a:rPr lang="uk-UA" sz="1400" b="1" dirty="0" err="1"/>
            <a:t>АК</a:t>
          </a:r>
          <a:endParaRPr lang="uk-UA" sz="1400" b="1" dirty="0"/>
        </a:p>
        <a:p>
          <a:pPr algn="l">
            <a:spcAft>
              <a:spcPts val="0"/>
            </a:spcAft>
          </a:pPr>
          <a:r>
            <a:rPr lang="uk-UA" sz="1400" b="1" dirty="0"/>
            <a:t>1)достатньо 2/3 членів;                     </a:t>
          </a:r>
        </a:p>
        <a:p>
          <a:pPr algn="l">
            <a:spcAft>
              <a:spcPts val="0"/>
            </a:spcAft>
          </a:pPr>
          <a:r>
            <a:rPr lang="uk-UA" sz="1400" b="1" dirty="0"/>
            <a:t>2)рішення приймається простою більшістю; </a:t>
          </a:r>
        </a:p>
        <a:p>
          <a:pPr algn="l">
            <a:spcAft>
              <a:spcPts val="0"/>
            </a:spcAft>
          </a:pPr>
          <a:r>
            <a:rPr lang="uk-UA" sz="1400" b="1" dirty="0"/>
            <a:t>3)рівна кількість голосів - на користь працівника;</a:t>
          </a:r>
        </a:p>
        <a:p>
          <a:pPr algn="l">
            <a:spcAft>
              <a:spcPts val="0"/>
            </a:spcAft>
          </a:pPr>
          <a:r>
            <a:rPr lang="ru-RU" sz="1400" b="1" dirty="0"/>
            <a:t>4)</a:t>
          </a:r>
          <a:r>
            <a:rPr lang="ru-RU" sz="1400" b="1" dirty="0" err="1"/>
            <a:t>педагогічні</a:t>
          </a:r>
          <a:r>
            <a:rPr lang="ru-RU" sz="1400" b="1" dirty="0"/>
            <a:t> </a:t>
          </a:r>
          <a:r>
            <a:rPr lang="ru-RU" sz="1400" b="1" dirty="0" err="1"/>
            <a:t>працівники</a:t>
          </a:r>
          <a:r>
            <a:rPr lang="ru-RU" sz="1400" b="1" dirty="0"/>
            <a:t>, </a:t>
          </a:r>
          <a:r>
            <a:rPr lang="ru-RU" sz="1400" b="1" dirty="0" err="1"/>
            <a:t>які</a:t>
          </a:r>
          <a:r>
            <a:rPr lang="ru-RU" sz="1400" b="1" dirty="0"/>
            <a:t> </a:t>
          </a:r>
          <a:r>
            <a:rPr lang="ru-RU" sz="1400" b="1" dirty="0" err="1"/>
            <a:t>входять</a:t>
          </a:r>
          <a:r>
            <a:rPr lang="ru-RU" sz="1400" b="1" dirty="0"/>
            <a:t> до складу </a:t>
          </a:r>
          <a:r>
            <a:rPr lang="ru-RU" sz="1400" b="1" dirty="0" err="1"/>
            <a:t>атестаційної</a:t>
          </a:r>
          <a:r>
            <a:rPr lang="ru-RU" sz="1400" b="1" dirty="0"/>
            <a:t> </a:t>
          </a:r>
          <a:r>
            <a:rPr lang="ru-RU" sz="1400" b="1" dirty="0" err="1"/>
            <a:t>комісії</a:t>
          </a:r>
          <a:r>
            <a:rPr lang="ru-RU" sz="1400" b="1" dirty="0"/>
            <a:t>, не </a:t>
          </a:r>
          <a:r>
            <a:rPr lang="ru-RU" sz="1400" b="1" dirty="0" err="1"/>
            <a:t>беруть</a:t>
          </a:r>
          <a:r>
            <a:rPr lang="ru-RU" sz="1400" b="1" dirty="0"/>
            <a:t> </a:t>
          </a:r>
          <a:r>
            <a:rPr lang="ru-RU" sz="1400" b="1" dirty="0" err="1"/>
            <a:t>участі</a:t>
          </a:r>
          <a:r>
            <a:rPr lang="ru-RU" sz="1400" b="1" dirty="0"/>
            <a:t> у </a:t>
          </a:r>
          <a:r>
            <a:rPr lang="ru-RU" sz="1400" b="1" dirty="0" err="1"/>
            <a:t>голосуванні</a:t>
          </a:r>
          <a:r>
            <a:rPr lang="ru-RU" sz="1400" b="1" dirty="0"/>
            <a:t> </a:t>
          </a:r>
          <a:r>
            <a:rPr lang="ru-RU" sz="1400" b="1" dirty="0" err="1"/>
            <a:t>щодо</a:t>
          </a:r>
          <a:r>
            <a:rPr lang="ru-RU" sz="1400" b="1" dirty="0"/>
            <a:t> себе.</a:t>
          </a:r>
          <a:endParaRPr lang="uk-UA" sz="1400" b="1" dirty="0"/>
        </a:p>
        <a:p>
          <a:pPr algn="l">
            <a:spcAft>
              <a:spcPts val="0"/>
            </a:spcAft>
          </a:pPr>
          <a:r>
            <a:rPr lang="ru-RU" sz="1400" b="1" dirty="0"/>
            <a:t>члени  </a:t>
          </a:r>
          <a:r>
            <a:rPr lang="ru-RU" sz="1400" b="1" dirty="0" err="1"/>
            <a:t>можуть</a:t>
          </a:r>
          <a:r>
            <a:rPr lang="ru-RU" sz="1400" b="1" dirty="0"/>
            <a:t> у </a:t>
          </a:r>
          <a:r>
            <a:rPr lang="ru-RU" sz="1400" b="1" dirty="0" err="1"/>
            <a:t>письмовій</a:t>
          </a:r>
          <a:r>
            <a:rPr lang="ru-RU" sz="1400" b="1" dirty="0"/>
            <a:t> </a:t>
          </a:r>
          <a:r>
            <a:rPr lang="ru-RU" sz="1400" b="1" dirty="0" err="1"/>
            <a:t>формі</a:t>
          </a:r>
          <a:r>
            <a:rPr lang="ru-RU" sz="1400" b="1" dirty="0"/>
            <a:t> </a:t>
          </a:r>
          <a:r>
            <a:rPr lang="ru-RU" sz="1400" b="1" dirty="0" err="1"/>
            <a:t>викласти</a:t>
          </a:r>
          <a:r>
            <a:rPr lang="ru-RU" sz="1400" b="1" dirty="0"/>
            <a:t> </a:t>
          </a:r>
          <a:r>
            <a:rPr lang="ru-RU" sz="1400" b="1" dirty="0" err="1"/>
            <a:t>окрему</a:t>
          </a:r>
          <a:r>
            <a:rPr lang="ru-RU" sz="1400" b="1" dirty="0"/>
            <a:t> думку </a:t>
          </a:r>
          <a:r>
            <a:rPr lang="ru-RU" sz="1400" b="1" dirty="0" err="1"/>
            <a:t>щодо</a:t>
          </a:r>
          <a:r>
            <a:rPr lang="ru-RU" sz="1400" b="1" dirty="0"/>
            <a:t> </a:t>
          </a:r>
          <a:r>
            <a:rPr lang="ru-RU" sz="1400" b="1" dirty="0" err="1"/>
            <a:t>рішення</a:t>
          </a:r>
          <a:r>
            <a:rPr lang="ru-RU" sz="1400" b="1" dirty="0"/>
            <a:t> </a:t>
          </a:r>
          <a:r>
            <a:rPr lang="ru-RU" sz="1400" b="1" dirty="0" err="1" smtClean="0"/>
            <a:t>атестаційної</a:t>
          </a:r>
          <a:endParaRPr lang="ru-RU" sz="1400" b="1" dirty="0" smtClean="0"/>
        </a:p>
        <a:p>
          <a:pPr algn="l">
            <a:spcAft>
              <a:spcPts val="0"/>
            </a:spcAft>
          </a:pPr>
          <a:r>
            <a:rPr lang="ru-RU" sz="1400" b="1" dirty="0" smtClean="0"/>
            <a:t> </a:t>
          </a:r>
          <a:r>
            <a:rPr lang="ru-RU" sz="1400" b="1" dirty="0" err="1"/>
            <a:t>комісії</a:t>
          </a:r>
          <a:r>
            <a:rPr lang="ru-RU" sz="1400" b="1" dirty="0"/>
            <a:t>, яка </a:t>
          </a:r>
          <a:r>
            <a:rPr lang="ru-RU" sz="1400" b="1" dirty="0" err="1"/>
            <a:t>додається</a:t>
          </a:r>
          <a:r>
            <a:rPr lang="ru-RU" sz="1400" b="1" dirty="0"/>
            <a:t> до протоколу</a:t>
          </a:r>
          <a:r>
            <a:rPr lang="uk-UA" sz="1400" b="1" dirty="0"/>
            <a:t>) </a:t>
          </a:r>
          <a:endParaRPr lang="ru-RU" sz="1400" b="1" dirty="0"/>
        </a:p>
      </dgm:t>
    </dgm:pt>
    <dgm:pt modelId="{B0357CEE-3F6E-41F0-AE6D-DE4AE563BE51}" type="parTrans" cxnId="{CB1ECC80-17AF-4364-8131-608DBFCE797D}">
      <dgm:prSet/>
      <dgm:spPr/>
      <dgm:t>
        <a:bodyPr/>
        <a:lstStyle/>
        <a:p>
          <a:endParaRPr lang="ru-RU"/>
        </a:p>
      </dgm:t>
    </dgm:pt>
    <dgm:pt modelId="{66737671-A171-454E-AA8F-C2561D2A8EC1}" type="sibTrans" cxnId="{CB1ECC80-17AF-4364-8131-608DBFCE797D}">
      <dgm:prSet/>
      <dgm:spPr/>
      <dgm:t>
        <a:bodyPr/>
        <a:lstStyle/>
        <a:p>
          <a:endParaRPr lang="ru-RU"/>
        </a:p>
      </dgm:t>
    </dgm:pt>
    <dgm:pt modelId="{D44005D7-E5DE-4B09-A2F1-902D521C1BB7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uk-UA" sz="1400" b="1" dirty="0"/>
            <a:t>Працівник присутній.</a:t>
          </a:r>
        </a:p>
        <a:p>
          <a:pPr>
            <a:spcAft>
              <a:spcPts val="0"/>
            </a:spcAft>
          </a:pPr>
          <a:r>
            <a:rPr lang="uk-UA" sz="1400" dirty="0"/>
            <a:t>Рішення повідомляється відразу, під підпис працівника </a:t>
          </a:r>
          <a:endParaRPr lang="ru-RU" sz="1400" dirty="0"/>
        </a:p>
      </dgm:t>
    </dgm:pt>
    <dgm:pt modelId="{CA655E82-E1D7-4891-AE5F-40F60B9C0448}" type="parTrans" cxnId="{C566BD46-6C83-4F02-AED7-D0724E7002D5}">
      <dgm:prSet/>
      <dgm:spPr/>
      <dgm:t>
        <a:bodyPr/>
        <a:lstStyle/>
        <a:p>
          <a:endParaRPr lang="ru-RU"/>
        </a:p>
      </dgm:t>
    </dgm:pt>
    <dgm:pt modelId="{251117FB-C890-4C05-BED5-134DF7828489}" type="sibTrans" cxnId="{C566BD46-6C83-4F02-AED7-D0724E7002D5}">
      <dgm:prSet/>
      <dgm:spPr/>
      <dgm:t>
        <a:bodyPr/>
        <a:lstStyle/>
        <a:p>
          <a:endParaRPr lang="ru-RU"/>
        </a:p>
      </dgm:t>
    </dgm:pt>
    <dgm:pt modelId="{DABFE3C9-D36F-4EA1-8818-AD87C834DBCC}">
      <dgm:prSet phldrT="[Текст]" custT="1"/>
      <dgm:spPr/>
      <dgm:t>
        <a:bodyPr/>
        <a:lstStyle/>
        <a:p>
          <a:r>
            <a:rPr lang="uk-UA" sz="1300" b="1" dirty="0"/>
            <a:t>Працівник відсутній з об</a:t>
          </a:r>
          <a:r>
            <a:rPr lang="en-US" sz="1300" b="1" dirty="0"/>
            <a:t>'</a:t>
          </a:r>
          <a:r>
            <a:rPr lang="uk-UA" sz="1300" b="1" dirty="0" err="1"/>
            <a:t>єктивних</a:t>
          </a:r>
          <a:r>
            <a:rPr lang="uk-UA" sz="1300" b="1" dirty="0"/>
            <a:t> причин. </a:t>
          </a:r>
          <a:r>
            <a:rPr lang="uk-UA" sz="1300" b="0" dirty="0"/>
            <a:t>А</a:t>
          </a:r>
          <a:r>
            <a:rPr lang="ru-RU" sz="1300" dirty="0" err="1"/>
            <a:t>тестація</a:t>
          </a:r>
          <a:r>
            <a:rPr lang="ru-RU" sz="1300" dirty="0"/>
            <a:t> </a:t>
          </a:r>
          <a:r>
            <a:rPr lang="ru-RU" sz="1300" dirty="0" err="1"/>
            <a:t>може</a:t>
          </a:r>
          <a:r>
            <a:rPr lang="ru-RU" sz="1300" dirty="0"/>
            <a:t> бути проведена за </a:t>
          </a:r>
          <a:r>
            <a:rPr lang="ru-RU" sz="1300" dirty="0" err="1"/>
            <a:t>відсутності</a:t>
          </a:r>
          <a:r>
            <a:rPr lang="ru-RU" sz="1300" dirty="0"/>
            <a:t> </a:t>
          </a:r>
          <a:r>
            <a:rPr lang="ru-RU" sz="1300" dirty="0" err="1"/>
            <a:t>працівника</a:t>
          </a:r>
          <a:r>
            <a:rPr lang="ru-RU" sz="1300" dirty="0"/>
            <a:t>  </a:t>
          </a:r>
          <a:r>
            <a:rPr lang="ru-RU" sz="1300" dirty="0" err="1"/>
            <a:t>за</a:t>
          </a:r>
          <a:r>
            <a:rPr lang="ru-RU" sz="1300" dirty="0"/>
            <a:t> </a:t>
          </a:r>
          <a:r>
            <a:rPr lang="ru-RU" sz="1300" dirty="0" err="1"/>
            <a:t>письмовою</a:t>
          </a:r>
          <a:r>
            <a:rPr lang="ru-RU" sz="1300" dirty="0"/>
            <a:t> </a:t>
          </a:r>
          <a:r>
            <a:rPr lang="ru-RU" sz="1300" dirty="0" err="1"/>
            <a:t>згодою</a:t>
          </a:r>
          <a:endParaRPr lang="ru-RU" sz="1300" dirty="0"/>
        </a:p>
      </dgm:t>
    </dgm:pt>
    <dgm:pt modelId="{B48ECFAC-50AE-417D-A135-401E12A9AD55}" type="parTrans" cxnId="{F439E95F-A874-41F5-B20F-447E76BADCFE}">
      <dgm:prSet/>
      <dgm:spPr/>
      <dgm:t>
        <a:bodyPr/>
        <a:lstStyle/>
        <a:p>
          <a:endParaRPr lang="ru-RU"/>
        </a:p>
      </dgm:t>
    </dgm:pt>
    <dgm:pt modelId="{9905E108-0B3A-47D2-B8CE-AAACDFE5540B}" type="sibTrans" cxnId="{F439E95F-A874-41F5-B20F-447E76BADCFE}">
      <dgm:prSet/>
      <dgm:spPr/>
      <dgm:t>
        <a:bodyPr/>
        <a:lstStyle/>
        <a:p>
          <a:endParaRPr lang="ru-RU"/>
        </a:p>
      </dgm:t>
    </dgm:pt>
    <dgm:pt modelId="{D9A325C2-47DB-4CF8-BBE7-A2C9BDFC7175}">
      <dgm:prSet phldrT="[Текст]" custT="1"/>
      <dgm:spPr/>
      <dgm:t>
        <a:bodyPr/>
        <a:lstStyle/>
        <a:p>
          <a:pPr algn="l">
            <a:spcAft>
              <a:spcPts val="0"/>
            </a:spcAft>
          </a:pPr>
          <a:endParaRPr lang="uk-UA" sz="1100" dirty="0"/>
        </a:p>
        <a:p>
          <a:pPr algn="l">
            <a:spcAft>
              <a:spcPts val="0"/>
            </a:spcAft>
          </a:pPr>
          <a:endParaRPr lang="uk-UA" sz="1100" dirty="0"/>
        </a:p>
        <a:p>
          <a:pPr algn="l">
            <a:spcAft>
              <a:spcPts val="0"/>
            </a:spcAft>
          </a:pPr>
          <a:r>
            <a:rPr lang="uk-UA" sz="1400" dirty="0"/>
            <a:t>1)оцінка виконання посадових </a:t>
          </a:r>
          <a:r>
            <a:rPr lang="uk-UA" sz="1400" dirty="0" err="1"/>
            <a:t>обов</a:t>
          </a:r>
          <a:r>
            <a:rPr lang="en-US" sz="1400" dirty="0"/>
            <a:t>'</a:t>
          </a:r>
          <a:r>
            <a:rPr lang="uk-UA" sz="1400" dirty="0" err="1"/>
            <a:t>язків</a:t>
          </a:r>
          <a:r>
            <a:rPr lang="uk-UA" sz="1400" dirty="0"/>
            <a:t>;</a:t>
          </a:r>
        </a:p>
        <a:p>
          <a:pPr algn="l">
            <a:spcAft>
              <a:spcPts val="0"/>
            </a:spcAft>
          </a:pPr>
          <a:r>
            <a:rPr lang="uk-UA" sz="1400" dirty="0"/>
            <a:t>2)відомості про його проф. підготовку, творчі та організаторські здібності, ініціативність, організованість, морально-правові якості;</a:t>
          </a:r>
        </a:p>
        <a:p>
          <a:pPr algn="l">
            <a:spcAft>
              <a:spcPts val="0"/>
            </a:spcAft>
          </a:pPr>
          <a:r>
            <a:rPr lang="uk-UA" sz="1400" dirty="0"/>
            <a:t>3)дані про участь у роботі </a:t>
          </a:r>
          <a:r>
            <a:rPr lang="uk-UA" sz="1400" dirty="0" err="1"/>
            <a:t>МО</a:t>
          </a:r>
          <a:r>
            <a:rPr lang="uk-UA" sz="1400" dirty="0"/>
            <a:t>;</a:t>
          </a:r>
        </a:p>
        <a:p>
          <a:pPr algn="l">
            <a:spcAft>
              <a:spcPts val="0"/>
            </a:spcAft>
          </a:pPr>
          <a:r>
            <a:rPr lang="uk-UA" sz="1400" dirty="0"/>
            <a:t>4)інформацію про виконання рекомендацій, наданих попередньою </a:t>
          </a:r>
          <a:r>
            <a:rPr lang="uk-UA" sz="1400" dirty="0" err="1"/>
            <a:t>АК</a:t>
          </a:r>
          <a:r>
            <a:rPr lang="uk-UA" sz="1400" dirty="0"/>
            <a:t>;</a:t>
          </a:r>
        </a:p>
        <a:p>
          <a:pPr algn="l">
            <a:spcAft>
              <a:spcPts val="0"/>
            </a:spcAft>
          </a:pPr>
          <a:r>
            <a:rPr lang="uk-UA" sz="1400" dirty="0"/>
            <a:t>5)тощо.</a:t>
          </a:r>
        </a:p>
        <a:p>
          <a:pPr algn="l">
            <a:spcAft>
              <a:spcPct val="35000"/>
            </a:spcAft>
          </a:pPr>
          <a:endParaRPr lang="uk-UA" sz="500" dirty="0"/>
        </a:p>
        <a:p>
          <a:pPr algn="l">
            <a:spcAft>
              <a:spcPct val="35000"/>
            </a:spcAft>
          </a:pPr>
          <a:endParaRPr lang="uk-UA" sz="500" dirty="0"/>
        </a:p>
        <a:p>
          <a:pPr algn="l">
            <a:spcAft>
              <a:spcPct val="35000"/>
            </a:spcAft>
          </a:pPr>
          <a:endParaRPr lang="ru-RU" sz="500" dirty="0"/>
        </a:p>
      </dgm:t>
    </dgm:pt>
    <dgm:pt modelId="{45902B31-020C-46BD-A955-4DD028EED84F}" type="sibTrans" cxnId="{4CA84DFA-99BC-4BDC-9DC8-72F22F434A54}">
      <dgm:prSet/>
      <dgm:spPr/>
      <dgm:t>
        <a:bodyPr/>
        <a:lstStyle/>
        <a:p>
          <a:endParaRPr lang="ru-RU"/>
        </a:p>
      </dgm:t>
    </dgm:pt>
    <dgm:pt modelId="{54F72046-062D-4227-8520-402D84B00372}" type="parTrans" cxnId="{4CA84DFA-99BC-4BDC-9DC8-72F22F434A54}">
      <dgm:prSet/>
      <dgm:spPr/>
      <dgm:t>
        <a:bodyPr/>
        <a:lstStyle/>
        <a:p>
          <a:endParaRPr lang="ru-RU"/>
        </a:p>
      </dgm:t>
    </dgm:pt>
    <dgm:pt modelId="{C6B47248-8E8A-46DD-8758-4CF8BA296F6D}">
      <dgm:prSet phldrT="[Текст]" custT="1"/>
      <dgm:spPr/>
      <dgm:t>
        <a:bodyPr/>
        <a:lstStyle/>
        <a:p>
          <a:r>
            <a:rPr lang="uk-UA" sz="1300" b="1" dirty="0"/>
            <a:t>Працівник не може бути відсутнім </a:t>
          </a:r>
          <a:r>
            <a:rPr lang="uk-UA" sz="1300" dirty="0"/>
            <a:t>на засіданні, якщо </a:t>
          </a:r>
          <a:r>
            <a:rPr lang="ru-RU" sz="1300" dirty="0" err="1"/>
            <a:t>стосовно</a:t>
          </a:r>
          <a:r>
            <a:rPr lang="ru-RU" sz="1300" dirty="0"/>
            <a:t> </a:t>
          </a:r>
          <a:r>
            <a:rPr lang="ru-RU" sz="1300" dirty="0" err="1"/>
            <a:t>нього</a:t>
          </a:r>
          <a:r>
            <a:rPr lang="ru-RU" sz="1300" dirty="0"/>
            <a:t> порушено </a:t>
          </a:r>
          <a:r>
            <a:rPr lang="ru-RU" sz="1300" dirty="0" err="1"/>
            <a:t>питання</a:t>
          </a:r>
          <a:r>
            <a:rPr lang="ru-RU" sz="1300" dirty="0"/>
            <a:t> про </a:t>
          </a:r>
          <a:r>
            <a:rPr lang="ru-RU" sz="1300" dirty="0" err="1"/>
            <a:t>невідповідність</a:t>
          </a:r>
          <a:r>
            <a:rPr lang="ru-RU" sz="1300" dirty="0"/>
            <a:t> </a:t>
          </a:r>
          <a:r>
            <a:rPr lang="ru-RU" sz="1300" dirty="0" err="1"/>
            <a:t>займаній</a:t>
          </a:r>
          <a:r>
            <a:rPr lang="ru-RU" sz="1300" dirty="0"/>
            <a:t> </a:t>
          </a:r>
          <a:r>
            <a:rPr lang="ru-RU" sz="1300" dirty="0" err="1"/>
            <a:t>посаді</a:t>
          </a:r>
          <a:endParaRPr lang="ru-RU" sz="1300" dirty="0"/>
        </a:p>
      </dgm:t>
    </dgm:pt>
    <dgm:pt modelId="{D85A2BC9-C784-4416-8C43-C4EE3F98AF83}" type="parTrans" cxnId="{CCA5C7DB-AF8E-41F5-BCED-3370CB74069A}">
      <dgm:prSet/>
      <dgm:spPr/>
      <dgm:t>
        <a:bodyPr/>
        <a:lstStyle/>
        <a:p>
          <a:endParaRPr lang="ru-RU"/>
        </a:p>
      </dgm:t>
    </dgm:pt>
    <dgm:pt modelId="{5F0D691B-77F9-4050-97A8-BDD5E7A5F403}" type="sibTrans" cxnId="{CCA5C7DB-AF8E-41F5-BCED-3370CB74069A}">
      <dgm:prSet/>
      <dgm:spPr/>
      <dgm:t>
        <a:bodyPr/>
        <a:lstStyle/>
        <a:p>
          <a:endParaRPr lang="ru-RU"/>
        </a:p>
      </dgm:t>
    </dgm:pt>
    <dgm:pt modelId="{9F6C05D7-7FBB-452F-AC6C-FC3AD053F3EF}">
      <dgm:prSet custT="1"/>
      <dgm:spPr/>
      <dgm:t>
        <a:bodyPr/>
        <a:lstStyle/>
        <a:p>
          <a:r>
            <a:rPr lang="ru-RU" sz="1400" b="1" dirty="0" err="1"/>
            <a:t>Працівник</a:t>
          </a:r>
          <a:r>
            <a:rPr lang="ru-RU" sz="1400" b="1" dirty="0"/>
            <a:t> </a:t>
          </a:r>
          <a:r>
            <a:rPr lang="ru-RU" sz="1400" b="1" dirty="0" err="1"/>
            <a:t>відсутній</a:t>
          </a:r>
          <a:r>
            <a:rPr lang="ru-RU" sz="1400" b="1" dirty="0"/>
            <a:t> без </a:t>
          </a:r>
          <a:r>
            <a:rPr lang="ru-RU" sz="1400" b="1" dirty="0" err="1"/>
            <a:t>поважних</a:t>
          </a:r>
          <a:r>
            <a:rPr lang="ru-RU" sz="1400" b="1" dirty="0"/>
            <a:t> причин</a:t>
          </a:r>
          <a:r>
            <a:rPr lang="ru-RU" sz="1400" dirty="0"/>
            <a:t>, </a:t>
          </a:r>
          <a:r>
            <a:rPr lang="ru-RU" sz="1400" dirty="0" err="1"/>
            <a:t>комісія</a:t>
          </a:r>
          <a:r>
            <a:rPr lang="ru-RU" sz="1400" dirty="0"/>
            <a:t> </a:t>
          </a:r>
          <a:r>
            <a:rPr lang="ru-RU" sz="1400" dirty="0" err="1"/>
            <a:t>може</a:t>
          </a:r>
          <a:r>
            <a:rPr lang="ru-RU" sz="1400" dirty="0"/>
            <a:t> провести </a:t>
          </a:r>
          <a:r>
            <a:rPr lang="ru-RU" sz="1400" dirty="0" err="1"/>
            <a:t>атестацію</a:t>
          </a:r>
          <a:r>
            <a:rPr lang="ru-RU" sz="1400" dirty="0"/>
            <a:t> за </a:t>
          </a:r>
          <a:r>
            <a:rPr lang="ru-RU" sz="1400" dirty="0" err="1"/>
            <a:t>його</a:t>
          </a:r>
          <a:r>
            <a:rPr lang="ru-RU" sz="1400" dirty="0"/>
            <a:t> </a:t>
          </a:r>
          <a:r>
            <a:rPr lang="ru-RU" sz="1400" dirty="0" err="1"/>
            <a:t>відсутності</a:t>
          </a:r>
          <a:endParaRPr lang="ru-RU" sz="1400" dirty="0"/>
        </a:p>
      </dgm:t>
    </dgm:pt>
    <dgm:pt modelId="{0F121109-4F40-4E2E-81C1-A4E2F7137EAF}" type="parTrans" cxnId="{FB1A227C-353B-4796-902B-A0791DECAA7C}">
      <dgm:prSet/>
      <dgm:spPr/>
      <dgm:t>
        <a:bodyPr/>
        <a:lstStyle/>
        <a:p>
          <a:endParaRPr lang="ru-RU"/>
        </a:p>
      </dgm:t>
    </dgm:pt>
    <dgm:pt modelId="{A5DDE757-3DAC-43CA-A73B-B3CC17A16799}" type="sibTrans" cxnId="{FB1A227C-353B-4796-902B-A0791DECAA7C}">
      <dgm:prSet/>
      <dgm:spPr/>
      <dgm:t>
        <a:bodyPr/>
        <a:lstStyle/>
        <a:p>
          <a:endParaRPr lang="ru-RU"/>
        </a:p>
      </dgm:t>
    </dgm:pt>
    <dgm:pt modelId="{937BE933-2E6C-4B64-B02D-7103F0C2A4E0}" type="pres">
      <dgm:prSet presAssocID="{A8D0F11B-60E2-4793-A2BD-EC7D27B644E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35EAA9-F67A-4372-8967-7129635348F2}" type="pres">
      <dgm:prSet presAssocID="{8DA03F04-5F14-4A78-9D13-F87FD9B89C7C}" presName="boxAndChildren" presStyleCnt="0"/>
      <dgm:spPr/>
      <dgm:t>
        <a:bodyPr/>
        <a:lstStyle/>
        <a:p>
          <a:endParaRPr lang="ru-RU"/>
        </a:p>
      </dgm:t>
    </dgm:pt>
    <dgm:pt modelId="{E72CCC84-8C13-4612-B88C-C80A1CE66A27}" type="pres">
      <dgm:prSet presAssocID="{8DA03F04-5F14-4A78-9D13-F87FD9B89C7C}" presName="parentTextBox" presStyleLbl="node1" presStyleIdx="0" presStyleCnt="3"/>
      <dgm:spPr/>
      <dgm:t>
        <a:bodyPr/>
        <a:lstStyle/>
        <a:p>
          <a:endParaRPr lang="ru-RU"/>
        </a:p>
      </dgm:t>
    </dgm:pt>
    <dgm:pt modelId="{4FAEAECA-B34F-4E7E-91FD-C1C583E8BD9B}" type="pres">
      <dgm:prSet presAssocID="{8DA03F04-5F14-4A78-9D13-F87FD9B89C7C}" presName="entireBox" presStyleLbl="node1" presStyleIdx="0" presStyleCnt="3" custScaleY="86394" custLinFactNeighborY="-46693"/>
      <dgm:spPr/>
      <dgm:t>
        <a:bodyPr/>
        <a:lstStyle/>
        <a:p>
          <a:endParaRPr lang="ru-RU"/>
        </a:p>
      </dgm:t>
    </dgm:pt>
    <dgm:pt modelId="{716AA4DD-ED66-4B6F-8FD0-2EDFBC6AB482}" type="pres">
      <dgm:prSet presAssocID="{8DA03F04-5F14-4A78-9D13-F87FD9B89C7C}" presName="descendantBox" presStyleCnt="0"/>
      <dgm:spPr/>
      <dgm:t>
        <a:bodyPr/>
        <a:lstStyle/>
        <a:p>
          <a:endParaRPr lang="ru-RU"/>
        </a:p>
      </dgm:t>
    </dgm:pt>
    <dgm:pt modelId="{4544C8CC-7EB1-41EC-937F-326CD8C83F44}" type="pres">
      <dgm:prSet presAssocID="{D44005D7-E5DE-4B09-A2F1-902D521C1BB7}" presName="childTextBox" presStyleLbl="fgAccFollowNode1" presStyleIdx="0" presStyleCnt="6" custScaleY="131157" custLinFactNeighborY="17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7137C0-9F8D-4A02-88B3-63A5657AAD15}" type="pres">
      <dgm:prSet presAssocID="{DABFE3C9-D36F-4EA1-8818-AD87C834DBCC}" presName="childTextBox" presStyleLbl="fgAccFollowNode1" presStyleIdx="1" presStyleCnt="6" custScaleY="134330" custLinFactNeighborX="-1" custLinFactNeighborY="28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2D749-9E9C-4DE2-87AC-AA3ACE290CCE}" type="pres">
      <dgm:prSet presAssocID="{C6B47248-8E8A-46DD-8758-4CF8BA296F6D}" presName="childTextBox" presStyleLbl="fgAccFollowNode1" presStyleIdx="2" presStyleCnt="6" custScaleY="137296" custLinFactNeighborY="2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4D9E1-9014-45D7-AE27-925FCBAE83D9}" type="pres">
      <dgm:prSet presAssocID="{9F6C05D7-7FBB-452F-AC6C-FC3AD053F3EF}" presName="childTextBox" presStyleLbl="fgAccFollowNode1" presStyleIdx="3" presStyleCnt="6" custScaleY="142300" custLinFactNeighborY="15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6D503-6A64-4737-BDE2-FB59D778C22F}" type="pres">
      <dgm:prSet presAssocID="{C63A3051-0AD7-48C9-80EB-949B16B77585}" presName="sp" presStyleCnt="0"/>
      <dgm:spPr/>
      <dgm:t>
        <a:bodyPr/>
        <a:lstStyle/>
        <a:p>
          <a:endParaRPr lang="ru-RU"/>
        </a:p>
      </dgm:t>
    </dgm:pt>
    <dgm:pt modelId="{5D9865DF-78E9-4B58-A175-457E20BC9862}" type="pres">
      <dgm:prSet presAssocID="{E0BBC60C-4C0E-468C-8FD7-6021D793075B}" presName="arrowAndChildren" presStyleCnt="0"/>
      <dgm:spPr/>
      <dgm:t>
        <a:bodyPr/>
        <a:lstStyle/>
        <a:p>
          <a:endParaRPr lang="ru-RU"/>
        </a:p>
      </dgm:t>
    </dgm:pt>
    <dgm:pt modelId="{6DE21441-6607-4B6A-BA1B-821E6D879C69}" type="pres">
      <dgm:prSet presAssocID="{E0BBC60C-4C0E-468C-8FD7-6021D793075B}" presName="parentTextArrow" presStyleLbl="node1" presStyleIdx="1" presStyleCnt="3" custScaleY="65811" custLinFactNeighborY="-7540"/>
      <dgm:spPr/>
      <dgm:t>
        <a:bodyPr/>
        <a:lstStyle/>
        <a:p>
          <a:endParaRPr lang="ru-RU"/>
        </a:p>
      </dgm:t>
    </dgm:pt>
    <dgm:pt modelId="{6D1A4731-15EC-4556-8229-2F1F9B9CD2FB}" type="pres">
      <dgm:prSet presAssocID="{D7562A77-602E-495F-8DB4-40A1C58E1BCD}" presName="sp" presStyleCnt="0"/>
      <dgm:spPr/>
      <dgm:t>
        <a:bodyPr/>
        <a:lstStyle/>
        <a:p>
          <a:endParaRPr lang="ru-RU"/>
        </a:p>
      </dgm:t>
    </dgm:pt>
    <dgm:pt modelId="{548466A4-FC03-4D2F-8522-3BEFFD8429DE}" type="pres">
      <dgm:prSet presAssocID="{67DA2E2B-510C-4C3F-B398-E3FCEBF930B1}" presName="arrowAndChildren" presStyleCnt="0"/>
      <dgm:spPr/>
      <dgm:t>
        <a:bodyPr/>
        <a:lstStyle/>
        <a:p>
          <a:endParaRPr lang="ru-RU"/>
        </a:p>
      </dgm:t>
    </dgm:pt>
    <dgm:pt modelId="{5A412BA0-BEB8-4541-B3A9-F63611461D6B}" type="pres">
      <dgm:prSet presAssocID="{67DA2E2B-510C-4C3F-B398-E3FCEBF930B1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402D7940-0D4A-4237-BF06-B8277C2F0786}" type="pres">
      <dgm:prSet presAssocID="{67DA2E2B-510C-4C3F-B398-E3FCEBF930B1}" presName="arrow" presStyleLbl="node1" presStyleIdx="2" presStyleCnt="3" custScaleY="65355" custLinFactNeighborY="-6083"/>
      <dgm:spPr/>
      <dgm:t>
        <a:bodyPr/>
        <a:lstStyle/>
        <a:p>
          <a:endParaRPr lang="ru-RU"/>
        </a:p>
      </dgm:t>
    </dgm:pt>
    <dgm:pt modelId="{5603673E-6D44-43B0-A51C-5371BF933292}" type="pres">
      <dgm:prSet presAssocID="{67DA2E2B-510C-4C3F-B398-E3FCEBF930B1}" presName="descendantArrow" presStyleCnt="0"/>
      <dgm:spPr/>
      <dgm:t>
        <a:bodyPr/>
        <a:lstStyle/>
        <a:p>
          <a:endParaRPr lang="ru-RU"/>
        </a:p>
      </dgm:t>
    </dgm:pt>
    <dgm:pt modelId="{635EA436-6663-48A8-89D1-06CE6B69E9BD}" type="pres">
      <dgm:prSet presAssocID="{7CE04FAD-C88B-455C-A989-0D690D81D580}" presName="childTextArrow" presStyleLbl="fgAccFollowNode1" presStyleIdx="4" presStyleCnt="6" custScaleY="61786" custLinFactNeighborY="233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29823-DFC3-4D0C-BE25-269AB0E6E59B}" type="pres">
      <dgm:prSet presAssocID="{D9A325C2-47DB-4CF8-BBE7-A2C9BDFC7175}" presName="childTextArrow" presStyleLbl="fgAccFollowNode1" presStyleIdx="5" presStyleCnt="6" custScaleY="173071" custLinFactNeighborY="339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785E72-E1B1-4B07-9574-9DB507A21C29}" type="presOf" srcId="{D44005D7-E5DE-4B09-A2F1-902D521C1BB7}" destId="{4544C8CC-7EB1-41EC-937F-326CD8C83F44}" srcOrd="0" destOrd="0" presId="urn:microsoft.com/office/officeart/2005/8/layout/process4"/>
    <dgm:cxn modelId="{FB1A227C-353B-4796-902B-A0791DECAA7C}" srcId="{8DA03F04-5F14-4A78-9D13-F87FD9B89C7C}" destId="{9F6C05D7-7FBB-452F-AC6C-FC3AD053F3EF}" srcOrd="3" destOrd="0" parTransId="{0F121109-4F40-4E2E-81C1-A4E2F7137EAF}" sibTransId="{A5DDE757-3DAC-43CA-A73B-B3CC17A16799}"/>
    <dgm:cxn modelId="{BA306A62-CDD0-4736-B59C-D220FAF7095E}" type="presOf" srcId="{7CE04FAD-C88B-455C-A989-0D690D81D580}" destId="{635EA436-6663-48A8-89D1-06CE6B69E9BD}" srcOrd="0" destOrd="0" presId="urn:microsoft.com/office/officeart/2005/8/layout/process4"/>
    <dgm:cxn modelId="{CCA5C7DB-AF8E-41F5-BCED-3370CB74069A}" srcId="{8DA03F04-5F14-4A78-9D13-F87FD9B89C7C}" destId="{C6B47248-8E8A-46DD-8758-4CF8BA296F6D}" srcOrd="2" destOrd="0" parTransId="{D85A2BC9-C784-4416-8C43-C4EE3F98AF83}" sibTransId="{5F0D691B-77F9-4050-97A8-BDD5E7A5F403}"/>
    <dgm:cxn modelId="{B000EC2B-AEEB-4A86-90F4-A4F92F29E94A}" type="presOf" srcId="{E0BBC60C-4C0E-468C-8FD7-6021D793075B}" destId="{6DE21441-6607-4B6A-BA1B-821E6D879C69}" srcOrd="0" destOrd="0" presId="urn:microsoft.com/office/officeart/2005/8/layout/process4"/>
    <dgm:cxn modelId="{F439E95F-A874-41F5-B20F-447E76BADCFE}" srcId="{8DA03F04-5F14-4A78-9D13-F87FD9B89C7C}" destId="{DABFE3C9-D36F-4EA1-8818-AD87C834DBCC}" srcOrd="1" destOrd="0" parTransId="{B48ECFAC-50AE-417D-A135-401E12A9AD55}" sibTransId="{9905E108-0B3A-47D2-B8CE-AAACDFE5540B}"/>
    <dgm:cxn modelId="{B3ABF867-9139-4EEA-B429-2DDFFE934A23}" type="presOf" srcId="{9F6C05D7-7FBB-452F-AC6C-FC3AD053F3EF}" destId="{5B54D9E1-9014-45D7-AE27-925FCBAE83D9}" srcOrd="0" destOrd="0" presId="urn:microsoft.com/office/officeart/2005/8/layout/process4"/>
    <dgm:cxn modelId="{18F4DF46-862E-4D86-A8D3-25D9D869C201}" type="presOf" srcId="{67DA2E2B-510C-4C3F-B398-E3FCEBF930B1}" destId="{5A412BA0-BEB8-4541-B3A9-F63611461D6B}" srcOrd="0" destOrd="0" presId="urn:microsoft.com/office/officeart/2005/8/layout/process4"/>
    <dgm:cxn modelId="{CB1ECC80-17AF-4364-8131-608DBFCE797D}" srcId="{A8D0F11B-60E2-4793-A2BD-EC7D27B644EC}" destId="{8DA03F04-5F14-4A78-9D13-F87FD9B89C7C}" srcOrd="2" destOrd="0" parTransId="{B0357CEE-3F6E-41F0-AE6D-DE4AE563BE51}" sibTransId="{66737671-A171-454E-AA8F-C2561D2A8EC1}"/>
    <dgm:cxn modelId="{DFA6B04C-CE9E-4F87-BB90-F75D26523651}" type="presOf" srcId="{67DA2E2B-510C-4C3F-B398-E3FCEBF930B1}" destId="{402D7940-0D4A-4237-BF06-B8277C2F0786}" srcOrd="1" destOrd="0" presId="urn:microsoft.com/office/officeart/2005/8/layout/process4"/>
    <dgm:cxn modelId="{E8DED8DB-AE43-4F2E-889F-B72B1C971037}" srcId="{67DA2E2B-510C-4C3F-B398-E3FCEBF930B1}" destId="{7CE04FAD-C88B-455C-A989-0D690D81D580}" srcOrd="0" destOrd="0" parTransId="{8E8F0F4B-813B-4EB4-99E3-D63C69D033A0}" sibTransId="{23A5DA50-90B5-4883-B483-B9789F3BF842}"/>
    <dgm:cxn modelId="{D89D6A84-437B-4D60-82E4-C38FBE6E988E}" type="presOf" srcId="{A8D0F11B-60E2-4793-A2BD-EC7D27B644EC}" destId="{937BE933-2E6C-4B64-B02D-7103F0C2A4E0}" srcOrd="0" destOrd="0" presId="urn:microsoft.com/office/officeart/2005/8/layout/process4"/>
    <dgm:cxn modelId="{9E3980A0-8717-4F55-A089-4B9090CE3141}" type="presOf" srcId="{8DA03F04-5F14-4A78-9D13-F87FD9B89C7C}" destId="{4FAEAECA-B34F-4E7E-91FD-C1C583E8BD9B}" srcOrd="1" destOrd="0" presId="urn:microsoft.com/office/officeart/2005/8/layout/process4"/>
    <dgm:cxn modelId="{F57DFF96-87B3-4029-8996-C0E942FFC6EA}" type="presOf" srcId="{D9A325C2-47DB-4CF8-BBE7-A2C9BDFC7175}" destId="{DDA29823-DFC3-4D0C-BE25-269AB0E6E59B}" srcOrd="0" destOrd="0" presId="urn:microsoft.com/office/officeart/2005/8/layout/process4"/>
    <dgm:cxn modelId="{C566BD46-6C83-4F02-AED7-D0724E7002D5}" srcId="{8DA03F04-5F14-4A78-9D13-F87FD9B89C7C}" destId="{D44005D7-E5DE-4B09-A2F1-902D521C1BB7}" srcOrd="0" destOrd="0" parTransId="{CA655E82-E1D7-4891-AE5F-40F60B9C0448}" sibTransId="{251117FB-C890-4C05-BED5-134DF7828489}"/>
    <dgm:cxn modelId="{4CA84DFA-99BC-4BDC-9DC8-72F22F434A54}" srcId="{67DA2E2B-510C-4C3F-B398-E3FCEBF930B1}" destId="{D9A325C2-47DB-4CF8-BBE7-A2C9BDFC7175}" srcOrd="1" destOrd="0" parTransId="{54F72046-062D-4227-8520-402D84B00372}" sibTransId="{45902B31-020C-46BD-A955-4DD028EED84F}"/>
    <dgm:cxn modelId="{CADE1345-401E-4574-B43C-50F7F0D5F984}" type="presOf" srcId="{C6B47248-8E8A-46DD-8758-4CF8BA296F6D}" destId="{89F2D749-9E9C-4DE2-87AC-AA3ACE290CCE}" srcOrd="0" destOrd="0" presId="urn:microsoft.com/office/officeart/2005/8/layout/process4"/>
    <dgm:cxn modelId="{43BE65B9-3AD1-44D9-8DB2-ABB8672446A4}" srcId="{A8D0F11B-60E2-4793-A2BD-EC7D27B644EC}" destId="{67DA2E2B-510C-4C3F-B398-E3FCEBF930B1}" srcOrd="0" destOrd="0" parTransId="{C2AC2099-E7E5-4C2D-9AA9-64B6026F03D8}" sibTransId="{D7562A77-602E-495F-8DB4-40A1C58E1BCD}"/>
    <dgm:cxn modelId="{FFD9634A-19F6-4A2F-8523-1ECECC057201}" type="presOf" srcId="{8DA03F04-5F14-4A78-9D13-F87FD9B89C7C}" destId="{E72CCC84-8C13-4612-B88C-C80A1CE66A27}" srcOrd="0" destOrd="0" presId="urn:microsoft.com/office/officeart/2005/8/layout/process4"/>
    <dgm:cxn modelId="{7AEE9817-33B1-4F62-BFD1-322DFD00034E}" srcId="{A8D0F11B-60E2-4793-A2BD-EC7D27B644EC}" destId="{E0BBC60C-4C0E-468C-8FD7-6021D793075B}" srcOrd="1" destOrd="0" parTransId="{8CA9D31F-0E88-44A8-9027-51629DAD0427}" sibTransId="{C63A3051-0AD7-48C9-80EB-949B16B77585}"/>
    <dgm:cxn modelId="{4B919464-D4FE-4637-9B16-91C18907B488}" type="presOf" srcId="{DABFE3C9-D36F-4EA1-8818-AD87C834DBCC}" destId="{077137C0-9F8D-4A02-88B3-63A5657AAD15}" srcOrd="0" destOrd="0" presId="urn:microsoft.com/office/officeart/2005/8/layout/process4"/>
    <dgm:cxn modelId="{627FBBA9-070D-44BC-918C-C29FACD64F88}" type="presParOf" srcId="{937BE933-2E6C-4B64-B02D-7103F0C2A4E0}" destId="{D035EAA9-F67A-4372-8967-7129635348F2}" srcOrd="0" destOrd="0" presId="urn:microsoft.com/office/officeart/2005/8/layout/process4"/>
    <dgm:cxn modelId="{DA5610C6-66CB-476B-817B-D7B4FF4485B5}" type="presParOf" srcId="{D035EAA9-F67A-4372-8967-7129635348F2}" destId="{E72CCC84-8C13-4612-B88C-C80A1CE66A27}" srcOrd="0" destOrd="0" presId="urn:microsoft.com/office/officeart/2005/8/layout/process4"/>
    <dgm:cxn modelId="{44CF5492-CA9B-4C56-8C87-D61BB31C958A}" type="presParOf" srcId="{D035EAA9-F67A-4372-8967-7129635348F2}" destId="{4FAEAECA-B34F-4E7E-91FD-C1C583E8BD9B}" srcOrd="1" destOrd="0" presId="urn:microsoft.com/office/officeart/2005/8/layout/process4"/>
    <dgm:cxn modelId="{E0F56F65-FD65-4B56-942E-88834EFB0262}" type="presParOf" srcId="{D035EAA9-F67A-4372-8967-7129635348F2}" destId="{716AA4DD-ED66-4B6F-8FD0-2EDFBC6AB482}" srcOrd="2" destOrd="0" presId="urn:microsoft.com/office/officeart/2005/8/layout/process4"/>
    <dgm:cxn modelId="{0F71C865-B1C5-4DCE-B5BB-41BFB5DA3A6E}" type="presParOf" srcId="{716AA4DD-ED66-4B6F-8FD0-2EDFBC6AB482}" destId="{4544C8CC-7EB1-41EC-937F-326CD8C83F44}" srcOrd="0" destOrd="0" presId="urn:microsoft.com/office/officeart/2005/8/layout/process4"/>
    <dgm:cxn modelId="{4FB125F7-C27F-424A-A16C-599215757428}" type="presParOf" srcId="{716AA4DD-ED66-4B6F-8FD0-2EDFBC6AB482}" destId="{077137C0-9F8D-4A02-88B3-63A5657AAD15}" srcOrd="1" destOrd="0" presId="urn:microsoft.com/office/officeart/2005/8/layout/process4"/>
    <dgm:cxn modelId="{C0D05C33-5445-4567-B705-BE707894016F}" type="presParOf" srcId="{716AA4DD-ED66-4B6F-8FD0-2EDFBC6AB482}" destId="{89F2D749-9E9C-4DE2-87AC-AA3ACE290CCE}" srcOrd="2" destOrd="0" presId="urn:microsoft.com/office/officeart/2005/8/layout/process4"/>
    <dgm:cxn modelId="{38F350D9-1ECE-4964-AD46-C62782AAC48A}" type="presParOf" srcId="{716AA4DD-ED66-4B6F-8FD0-2EDFBC6AB482}" destId="{5B54D9E1-9014-45D7-AE27-925FCBAE83D9}" srcOrd="3" destOrd="0" presId="urn:microsoft.com/office/officeart/2005/8/layout/process4"/>
    <dgm:cxn modelId="{AD6DE807-C3C1-41D5-BB66-D718AE27A876}" type="presParOf" srcId="{937BE933-2E6C-4B64-B02D-7103F0C2A4E0}" destId="{8F76D503-6A64-4737-BDE2-FB59D778C22F}" srcOrd="1" destOrd="0" presId="urn:microsoft.com/office/officeart/2005/8/layout/process4"/>
    <dgm:cxn modelId="{D5DF6813-B28D-4979-AD5E-C72E8DDFD5EB}" type="presParOf" srcId="{937BE933-2E6C-4B64-B02D-7103F0C2A4E0}" destId="{5D9865DF-78E9-4B58-A175-457E20BC9862}" srcOrd="2" destOrd="0" presId="urn:microsoft.com/office/officeart/2005/8/layout/process4"/>
    <dgm:cxn modelId="{888D7E8B-71B0-4D4D-922F-AFA1EC817157}" type="presParOf" srcId="{5D9865DF-78E9-4B58-A175-457E20BC9862}" destId="{6DE21441-6607-4B6A-BA1B-821E6D879C69}" srcOrd="0" destOrd="0" presId="urn:microsoft.com/office/officeart/2005/8/layout/process4"/>
    <dgm:cxn modelId="{EAF09B09-E53D-4AA1-9C4B-2091ACFEA328}" type="presParOf" srcId="{937BE933-2E6C-4B64-B02D-7103F0C2A4E0}" destId="{6D1A4731-15EC-4556-8229-2F1F9B9CD2FB}" srcOrd="3" destOrd="0" presId="urn:microsoft.com/office/officeart/2005/8/layout/process4"/>
    <dgm:cxn modelId="{9A7A22C0-BBFB-4683-85A6-56900F94F3C2}" type="presParOf" srcId="{937BE933-2E6C-4B64-B02D-7103F0C2A4E0}" destId="{548466A4-FC03-4D2F-8522-3BEFFD8429DE}" srcOrd="4" destOrd="0" presId="urn:microsoft.com/office/officeart/2005/8/layout/process4"/>
    <dgm:cxn modelId="{2CDA5044-B55C-4464-B03F-223852FE6603}" type="presParOf" srcId="{548466A4-FC03-4D2F-8522-3BEFFD8429DE}" destId="{5A412BA0-BEB8-4541-B3A9-F63611461D6B}" srcOrd="0" destOrd="0" presId="urn:microsoft.com/office/officeart/2005/8/layout/process4"/>
    <dgm:cxn modelId="{7BCBE19A-0280-4BDA-8789-949CAE6AE56A}" type="presParOf" srcId="{548466A4-FC03-4D2F-8522-3BEFFD8429DE}" destId="{402D7940-0D4A-4237-BF06-B8277C2F0786}" srcOrd="1" destOrd="0" presId="urn:microsoft.com/office/officeart/2005/8/layout/process4"/>
    <dgm:cxn modelId="{4526351F-85B4-4BEA-979A-13172880A593}" type="presParOf" srcId="{548466A4-FC03-4D2F-8522-3BEFFD8429DE}" destId="{5603673E-6D44-43B0-A51C-5371BF933292}" srcOrd="2" destOrd="0" presId="urn:microsoft.com/office/officeart/2005/8/layout/process4"/>
    <dgm:cxn modelId="{07FDFB21-7DE0-4E6A-95E6-568D47544537}" type="presParOf" srcId="{5603673E-6D44-43B0-A51C-5371BF933292}" destId="{635EA436-6663-48A8-89D1-06CE6B69E9BD}" srcOrd="0" destOrd="0" presId="urn:microsoft.com/office/officeart/2005/8/layout/process4"/>
    <dgm:cxn modelId="{F1DEEE83-D9C5-42B6-A0BC-75B158EE7848}" type="presParOf" srcId="{5603673E-6D44-43B0-A51C-5371BF933292}" destId="{DDA29823-DFC3-4D0C-BE25-269AB0E6E59B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87811B-6761-4553-8453-EC46AB53B5D4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9B02B67-C077-457F-A1C1-A70AACD77196}">
      <dgm:prSet custT="1"/>
      <dgm:spPr/>
      <dgm:t>
        <a:bodyPr/>
        <a:lstStyle/>
        <a:p>
          <a:pPr algn="just">
            <a:spcAft>
              <a:spcPts val="0"/>
            </a:spcAft>
          </a:pPr>
          <a:r>
            <a:rPr lang="ru-RU" sz="1600" b="1" dirty="0"/>
            <a:t>На </a:t>
          </a:r>
          <a:r>
            <a:rPr lang="ru-RU" sz="1600" b="1" dirty="0" err="1"/>
            <a:t>педагогічного</a:t>
          </a:r>
          <a:r>
            <a:rPr lang="ru-RU" sz="1600" b="1" dirty="0"/>
            <a:t> </a:t>
          </a:r>
          <a:r>
            <a:rPr lang="ru-RU" sz="1600" b="1" dirty="0" err="1"/>
            <a:t>працівника</a:t>
          </a:r>
          <a:r>
            <a:rPr lang="ru-RU" sz="1600" b="1" dirty="0"/>
            <a:t> </a:t>
          </a:r>
          <a:r>
            <a:rPr lang="ru-RU" sz="1600" b="1" dirty="0" err="1"/>
            <a:t>оформлюється</a:t>
          </a:r>
          <a:r>
            <a:rPr lang="ru-RU" sz="1600" b="1" dirty="0"/>
            <a:t> </a:t>
          </a:r>
          <a:r>
            <a:rPr lang="ru-RU" sz="1600" b="1" dirty="0" err="1"/>
            <a:t>атестаційний</a:t>
          </a:r>
          <a:r>
            <a:rPr lang="ru-RU" sz="1600" b="1" dirty="0"/>
            <a:t> лист у </a:t>
          </a:r>
          <a:r>
            <a:rPr lang="ru-RU" sz="1600" b="1" dirty="0" err="1"/>
            <a:t>двох</a:t>
          </a:r>
          <a:r>
            <a:rPr lang="ru-RU" sz="1600" b="1" dirty="0"/>
            <a:t> </a:t>
          </a:r>
          <a:r>
            <a:rPr lang="ru-RU" sz="1600" b="1" dirty="0" err="1"/>
            <a:t>примірниках</a:t>
          </a:r>
          <a:r>
            <a:rPr lang="ru-RU" sz="1600" b="1" dirty="0"/>
            <a:t>:  </a:t>
          </a:r>
        </a:p>
        <a:p>
          <a:pPr algn="l">
            <a:spcAft>
              <a:spcPts val="0"/>
            </a:spcAft>
          </a:pPr>
          <a:r>
            <a:rPr lang="ru-RU" sz="1600" b="1" dirty="0"/>
            <a:t>1)в </a:t>
          </a:r>
          <a:r>
            <a:rPr lang="ru-RU" sz="1600" b="1" dirty="0" err="1"/>
            <a:t>особову</a:t>
          </a:r>
          <a:r>
            <a:rPr lang="ru-RU" sz="1600" b="1" dirty="0"/>
            <a:t> справу;</a:t>
          </a:r>
        </a:p>
        <a:p>
          <a:pPr algn="l">
            <a:spcAft>
              <a:spcPts val="0"/>
            </a:spcAft>
          </a:pPr>
          <a:r>
            <a:rPr lang="ru-RU" sz="1600" b="1" dirty="0"/>
            <a:t>2)не </a:t>
          </a:r>
          <a:r>
            <a:rPr lang="ru-RU" sz="1600" b="1" dirty="0" err="1"/>
            <a:t>пізніше</a:t>
          </a:r>
          <a:r>
            <a:rPr lang="ru-RU" sz="1600" b="1" dirty="0"/>
            <a:t> </a:t>
          </a:r>
          <a:r>
            <a:rPr lang="ru-RU" sz="1600" b="1" dirty="0" err="1"/>
            <a:t>трьох</a:t>
          </a:r>
          <a:r>
            <a:rPr lang="ru-RU" sz="1600" b="1" dirty="0"/>
            <a:t> </a:t>
          </a:r>
          <a:r>
            <a:rPr lang="ru-RU" sz="1600" b="1" dirty="0" err="1"/>
            <a:t>днів</a:t>
          </a:r>
          <a:r>
            <a:rPr lang="ru-RU" sz="1600" b="1" dirty="0"/>
            <a:t> </a:t>
          </a:r>
          <a:r>
            <a:rPr lang="ru-RU" sz="1600" b="1" dirty="0" err="1"/>
            <a:t>після</a:t>
          </a:r>
          <a:r>
            <a:rPr lang="ru-RU" sz="1600" b="1" dirty="0"/>
            <a:t> </a:t>
          </a:r>
          <a:r>
            <a:rPr lang="ru-RU" sz="1600" b="1" dirty="0" err="1"/>
            <a:t>атестації</a:t>
          </a:r>
          <a:r>
            <a:rPr lang="ru-RU" sz="1600" b="1" dirty="0"/>
            <a:t> </a:t>
          </a:r>
          <a:r>
            <a:rPr lang="ru-RU" sz="1600" b="1" dirty="0" err="1"/>
            <a:t>видається</a:t>
          </a:r>
          <a:r>
            <a:rPr lang="ru-RU" sz="1600" b="1" dirty="0"/>
            <a:t> </a:t>
          </a:r>
          <a:r>
            <a:rPr lang="ru-RU" sz="1600" b="1" dirty="0" err="1"/>
            <a:t>йому</a:t>
          </a:r>
          <a:r>
            <a:rPr lang="ru-RU" sz="1600" b="1" dirty="0"/>
            <a:t> </a:t>
          </a:r>
          <a:r>
            <a:rPr lang="ru-RU" sz="1600" b="1" dirty="0" err="1"/>
            <a:t>під</a:t>
          </a:r>
          <a:r>
            <a:rPr lang="ru-RU" sz="1600" b="1" dirty="0"/>
            <a:t> </a:t>
          </a:r>
          <a:r>
            <a:rPr lang="ru-RU" sz="1600" b="1" dirty="0" err="1"/>
            <a:t>підпис</a:t>
          </a:r>
          <a:r>
            <a:rPr lang="ru-RU" sz="1600" b="1" dirty="0"/>
            <a:t>.</a:t>
          </a:r>
        </a:p>
      </dgm:t>
    </dgm:pt>
    <dgm:pt modelId="{02BFAF07-E3D4-41A7-A04A-9F650B43DD06}" type="parTrans" cxnId="{A0694D64-EEE4-40AB-9100-B2914E51184F}">
      <dgm:prSet/>
      <dgm:spPr/>
      <dgm:t>
        <a:bodyPr/>
        <a:lstStyle/>
        <a:p>
          <a:endParaRPr lang="ru-RU"/>
        </a:p>
      </dgm:t>
    </dgm:pt>
    <dgm:pt modelId="{3190C5CD-11D9-49DA-A041-2ABFAF1955DD}" type="sibTrans" cxnId="{A0694D64-EEE4-40AB-9100-B2914E51184F}">
      <dgm:prSet/>
      <dgm:spPr/>
      <dgm:t>
        <a:bodyPr/>
        <a:lstStyle/>
        <a:p>
          <a:endParaRPr lang="ru-RU"/>
        </a:p>
      </dgm:t>
    </dgm:pt>
    <dgm:pt modelId="{41923F21-79D4-4A57-A924-3DC591E2BA54}" type="pres">
      <dgm:prSet presAssocID="{1487811B-6761-4553-8453-EC46AB53B5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990D97-F784-4F87-ABEA-1650E9F0F36C}" type="pres">
      <dgm:prSet presAssocID="{89B02B67-C077-457F-A1C1-A70AACD77196}" presName="boxAndChildren" presStyleCnt="0"/>
      <dgm:spPr/>
      <dgm:t>
        <a:bodyPr/>
        <a:lstStyle/>
        <a:p>
          <a:endParaRPr lang="ru-RU"/>
        </a:p>
      </dgm:t>
    </dgm:pt>
    <dgm:pt modelId="{D22E6C7F-9CE6-4D07-9A37-356649C37A8C}" type="pres">
      <dgm:prSet presAssocID="{89B02B67-C077-457F-A1C1-A70AACD77196}" presName="parentTextBox" presStyleLbl="node1" presStyleIdx="0" presStyleCnt="1" custLinFactY="100000" custLinFactNeighborX="-5914" custLinFactNeighborY="124343"/>
      <dgm:spPr/>
      <dgm:t>
        <a:bodyPr/>
        <a:lstStyle/>
        <a:p>
          <a:endParaRPr lang="ru-RU"/>
        </a:p>
      </dgm:t>
    </dgm:pt>
  </dgm:ptLst>
  <dgm:cxnLst>
    <dgm:cxn modelId="{A0694D64-EEE4-40AB-9100-B2914E51184F}" srcId="{1487811B-6761-4553-8453-EC46AB53B5D4}" destId="{89B02B67-C077-457F-A1C1-A70AACD77196}" srcOrd="0" destOrd="0" parTransId="{02BFAF07-E3D4-41A7-A04A-9F650B43DD06}" sibTransId="{3190C5CD-11D9-49DA-A041-2ABFAF1955DD}"/>
    <dgm:cxn modelId="{BBC0A536-024C-442C-98DD-A10200DE3DB3}" type="presOf" srcId="{1487811B-6761-4553-8453-EC46AB53B5D4}" destId="{41923F21-79D4-4A57-A924-3DC591E2BA54}" srcOrd="0" destOrd="0" presId="urn:microsoft.com/office/officeart/2005/8/layout/process4"/>
    <dgm:cxn modelId="{E338591F-56EA-4301-9012-F70DAB4611A0}" type="presOf" srcId="{89B02B67-C077-457F-A1C1-A70AACD77196}" destId="{D22E6C7F-9CE6-4D07-9A37-356649C37A8C}" srcOrd="0" destOrd="0" presId="urn:microsoft.com/office/officeart/2005/8/layout/process4"/>
    <dgm:cxn modelId="{55E0A275-2472-4430-80AD-C0A202543BF2}" type="presParOf" srcId="{41923F21-79D4-4A57-A924-3DC591E2BA54}" destId="{A1990D97-F784-4F87-ABEA-1650E9F0F36C}" srcOrd="0" destOrd="0" presId="urn:microsoft.com/office/officeart/2005/8/layout/process4"/>
    <dgm:cxn modelId="{74CD1871-38D2-4286-9B84-D4ACB2F7B318}" type="presParOf" srcId="{A1990D97-F784-4F87-ABEA-1650E9F0F36C}" destId="{D22E6C7F-9CE6-4D07-9A37-356649C37A8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BE47484-5429-46B0-B67A-DCE6951165B0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A1FF097-4451-4B82-9CC5-6C5B948F2889}">
      <dgm:prSet phldrT="[Текст]" custT="1"/>
      <dgm:spPr/>
      <dgm:t>
        <a:bodyPr/>
        <a:lstStyle/>
        <a:p>
          <a:pPr algn="l">
            <a:spcAft>
              <a:spcPts val="0"/>
            </a:spcAft>
          </a:pPr>
          <a:r>
            <a:rPr lang="ru-RU" sz="2400" dirty="0" err="1"/>
            <a:t>Атестація</a:t>
          </a:r>
          <a:r>
            <a:rPr lang="ru-RU" sz="2400" dirty="0"/>
            <a:t>  </a:t>
          </a:r>
          <a:r>
            <a:rPr lang="ru-RU" sz="2400" dirty="0" err="1"/>
            <a:t>може</a:t>
          </a:r>
          <a:r>
            <a:rPr lang="ru-RU" sz="2400" dirty="0"/>
            <a:t> бути перенесена на один </a:t>
          </a:r>
          <a:r>
            <a:rPr lang="ru-RU" sz="2400" dirty="0" err="1"/>
            <a:t>рік</a:t>
          </a:r>
          <a:r>
            <a:rPr lang="ru-RU" sz="2400" dirty="0"/>
            <a:t>. </a:t>
          </a:r>
        </a:p>
        <a:p>
          <a:pPr algn="l">
            <a:spcAft>
              <a:spcPts val="0"/>
            </a:spcAft>
          </a:pPr>
          <a:r>
            <a:rPr lang="ru-RU" sz="2400" dirty="0"/>
            <a:t>До </a:t>
          </a:r>
          <a:r>
            <a:rPr lang="ru-RU" sz="2400" dirty="0" err="1"/>
            <a:t>наступної</a:t>
          </a:r>
          <a:r>
            <a:rPr lang="ru-RU" sz="2400" dirty="0"/>
            <a:t> </a:t>
          </a:r>
          <a:r>
            <a:rPr lang="ru-RU" sz="2400" dirty="0" err="1"/>
            <a:t>чергової</a:t>
          </a:r>
          <a:r>
            <a:rPr lang="ru-RU" sz="2400" dirty="0"/>
            <a:t> </a:t>
          </a:r>
          <a:r>
            <a:rPr lang="ru-RU" sz="2400" dirty="0" err="1"/>
            <a:t>атестації</a:t>
          </a:r>
          <a:r>
            <a:rPr lang="ru-RU" sz="2400" dirty="0"/>
            <a:t> </a:t>
          </a:r>
          <a:r>
            <a:rPr lang="ru-RU" sz="2400" dirty="0" err="1"/>
            <a:t>зберігаються</a:t>
          </a:r>
          <a:r>
            <a:rPr lang="ru-RU" sz="2400" dirty="0"/>
            <a:t> </a:t>
          </a:r>
          <a:r>
            <a:rPr lang="ru-RU" sz="2400" dirty="0" err="1"/>
            <a:t>кваліфікаційні</a:t>
          </a:r>
          <a:r>
            <a:rPr lang="ru-RU" sz="2400" dirty="0"/>
            <a:t> </a:t>
          </a:r>
          <a:r>
            <a:rPr lang="ru-RU" sz="2400" dirty="0" err="1"/>
            <a:t>категорії</a:t>
          </a:r>
          <a:r>
            <a:rPr lang="ru-RU" sz="2400" dirty="0"/>
            <a:t>, </a:t>
          </a:r>
          <a:r>
            <a:rPr lang="ru-RU" sz="2400" dirty="0" err="1"/>
            <a:t>педагогічні</a:t>
          </a:r>
          <a:r>
            <a:rPr lang="ru-RU" sz="2400" dirty="0"/>
            <a:t> </a:t>
          </a:r>
          <a:r>
            <a:rPr lang="ru-RU" sz="2400" dirty="0" err="1"/>
            <a:t>звання</a:t>
          </a:r>
          <a:r>
            <a:rPr lang="ru-RU" sz="2400" dirty="0"/>
            <a:t>.</a:t>
          </a:r>
        </a:p>
      </dgm:t>
    </dgm:pt>
    <dgm:pt modelId="{122A85C7-8811-406A-83CD-3739892FB3EB}" type="parTrans" cxnId="{1C027790-EDC8-4BB5-8FD8-7B714AA571D2}">
      <dgm:prSet/>
      <dgm:spPr/>
      <dgm:t>
        <a:bodyPr/>
        <a:lstStyle/>
        <a:p>
          <a:endParaRPr lang="ru-RU"/>
        </a:p>
      </dgm:t>
    </dgm:pt>
    <dgm:pt modelId="{E25DF899-4AC2-4A86-8F6F-69B50F098A05}" type="sibTrans" cxnId="{1C027790-EDC8-4BB5-8FD8-7B714AA571D2}">
      <dgm:prSet/>
      <dgm:spPr/>
      <dgm:t>
        <a:bodyPr/>
        <a:lstStyle/>
        <a:p>
          <a:endParaRPr lang="ru-RU"/>
        </a:p>
      </dgm:t>
    </dgm:pt>
    <dgm:pt modelId="{77529313-0CFD-4C6D-917C-1C4AEA998280}">
      <dgm:prSet phldrT="[Текст]" custT="1"/>
      <dgm:spPr/>
      <dgm:t>
        <a:bodyPr/>
        <a:lstStyle/>
        <a:p>
          <a:r>
            <a:rPr lang="ru-RU" sz="2000" dirty="0"/>
            <a:t>На час </a:t>
          </a:r>
          <a:r>
            <a:rPr lang="ru-RU" sz="2000" dirty="0" err="1"/>
            <a:t>перебування</a:t>
          </a:r>
          <a:r>
            <a:rPr lang="ru-RU" sz="2000" dirty="0"/>
            <a:t> у </a:t>
          </a:r>
          <a:r>
            <a:rPr lang="ru-RU" sz="2000" dirty="0" err="1"/>
            <a:t>відпустці</a:t>
          </a:r>
          <a:r>
            <a:rPr lang="ru-RU" sz="2000" dirty="0"/>
            <a:t> </a:t>
          </a:r>
          <a:r>
            <a:rPr lang="ru-RU" sz="2000" dirty="0" err="1"/>
            <a:t>у</a:t>
          </a:r>
          <a:r>
            <a:rPr lang="ru-RU" sz="2000" dirty="0"/>
            <a:t> </a:t>
          </a:r>
          <a:r>
            <a:rPr lang="ru-RU" sz="2000" dirty="0" err="1"/>
            <a:t>зв'язку</a:t>
          </a:r>
          <a:r>
            <a:rPr lang="ru-RU" sz="2000" dirty="0"/>
            <a:t> </a:t>
          </a:r>
          <a:r>
            <a:rPr lang="ru-RU" sz="2000" dirty="0" err="1"/>
            <a:t>з</a:t>
          </a:r>
          <a:r>
            <a:rPr lang="ru-RU" sz="2000" dirty="0"/>
            <a:t> </a:t>
          </a:r>
          <a:r>
            <a:rPr lang="ru-RU" sz="2000" dirty="0" err="1"/>
            <a:t>вагітністю</a:t>
          </a:r>
          <a:r>
            <a:rPr lang="ru-RU" sz="2000" dirty="0"/>
            <a:t> та пологами, для догляду за </a:t>
          </a:r>
          <a:r>
            <a:rPr lang="ru-RU" sz="2000" dirty="0" err="1"/>
            <a:t>дитиною</a:t>
          </a:r>
          <a:r>
            <a:rPr lang="ru-RU" sz="2000" dirty="0"/>
            <a:t> до </a:t>
          </a:r>
          <a:r>
            <a:rPr lang="ru-RU" sz="2000" dirty="0" err="1"/>
            <a:t>досягнення</a:t>
          </a:r>
          <a:r>
            <a:rPr lang="ru-RU" sz="2000" dirty="0"/>
            <a:t> нею </a:t>
          </a:r>
          <a:r>
            <a:rPr lang="ru-RU" sz="2000" dirty="0" err="1"/>
            <a:t>трирічного</a:t>
          </a:r>
          <a:r>
            <a:rPr lang="ru-RU" sz="2000" dirty="0"/>
            <a:t> </a:t>
          </a:r>
          <a:r>
            <a:rPr lang="ru-RU" sz="2000" dirty="0" err="1"/>
            <a:t>віку</a:t>
          </a:r>
          <a:r>
            <a:rPr lang="ru-RU" sz="2000" dirty="0"/>
            <a:t> (</a:t>
          </a:r>
          <a:r>
            <a:rPr lang="ru-RU" sz="2000" dirty="0" err="1"/>
            <a:t>якщо</a:t>
          </a:r>
          <a:r>
            <a:rPr lang="ru-RU" sz="2000" dirty="0"/>
            <a:t> </a:t>
          </a:r>
          <a:r>
            <a:rPr lang="ru-RU" sz="2000" dirty="0" err="1"/>
            <a:t>дитина</a:t>
          </a:r>
          <a:r>
            <a:rPr lang="ru-RU" sz="2000" dirty="0"/>
            <a:t> </a:t>
          </a:r>
          <a:r>
            <a:rPr lang="ru-RU" sz="2000" dirty="0" err="1"/>
            <a:t>потребує</a:t>
          </a:r>
          <a:r>
            <a:rPr lang="ru-RU" sz="2000" dirty="0"/>
            <a:t> </a:t>
          </a:r>
          <a:r>
            <a:rPr lang="ru-RU" sz="2000" dirty="0" err="1"/>
            <a:t>домашнього</a:t>
          </a:r>
          <a:r>
            <a:rPr lang="ru-RU" sz="2000" dirty="0"/>
            <a:t> догляду - до </a:t>
          </a:r>
          <a:r>
            <a:rPr lang="ru-RU" sz="2000" dirty="0" err="1"/>
            <a:t>досягнення</a:t>
          </a:r>
          <a:r>
            <a:rPr lang="ru-RU" sz="2000" dirty="0"/>
            <a:t> </a:t>
          </a:r>
          <a:r>
            <a:rPr lang="ru-RU" sz="2000" dirty="0" err="1"/>
            <a:t>дитиною</a:t>
          </a:r>
          <a:r>
            <a:rPr lang="ru-RU" sz="2000" dirty="0"/>
            <a:t> </a:t>
          </a:r>
          <a:r>
            <a:rPr lang="ru-RU" sz="2000" dirty="0" err="1"/>
            <a:t>шестирічного</a:t>
          </a:r>
          <a:r>
            <a:rPr lang="ru-RU" sz="2000" dirty="0"/>
            <a:t> </a:t>
          </a:r>
          <a:r>
            <a:rPr lang="ru-RU" sz="2000" dirty="0" err="1"/>
            <a:t>віку</a:t>
          </a:r>
          <a:r>
            <a:rPr lang="ru-RU" sz="2000" dirty="0"/>
            <a:t>) </a:t>
          </a:r>
        </a:p>
      </dgm:t>
    </dgm:pt>
    <dgm:pt modelId="{285782F9-7C1F-49E4-A646-FA2E2F3065A6}" type="parTrans" cxnId="{ED714A4A-EC80-44F2-9DCD-5833B4189869}">
      <dgm:prSet/>
      <dgm:spPr/>
      <dgm:t>
        <a:bodyPr/>
        <a:lstStyle/>
        <a:p>
          <a:endParaRPr lang="ru-RU"/>
        </a:p>
      </dgm:t>
    </dgm:pt>
    <dgm:pt modelId="{548B898F-806D-4C7D-8DC1-3C931FDEC7E4}" type="sibTrans" cxnId="{ED714A4A-EC80-44F2-9DCD-5833B4189869}">
      <dgm:prSet/>
      <dgm:spPr/>
      <dgm:t>
        <a:bodyPr/>
        <a:lstStyle/>
        <a:p>
          <a:endParaRPr lang="ru-RU"/>
        </a:p>
      </dgm:t>
    </dgm:pt>
    <dgm:pt modelId="{F4BDD4CE-06FF-4D7B-BF07-9DFCC166CDA5}">
      <dgm:prSet phldrT="[Текст]" custT="1"/>
      <dgm:spPr/>
      <dgm:t>
        <a:bodyPr/>
        <a:lstStyle/>
        <a:p>
          <a:pPr algn="l"/>
          <a:r>
            <a:rPr lang="ru-RU" sz="2400" dirty="0" err="1"/>
            <a:t>Зберігаються</a:t>
          </a:r>
          <a:r>
            <a:rPr lang="ru-RU" sz="2400" dirty="0"/>
            <a:t> </a:t>
          </a:r>
          <a:r>
            <a:rPr lang="ru-RU" sz="2400" dirty="0" err="1"/>
            <a:t>кваліфікаційні</a:t>
          </a:r>
          <a:r>
            <a:rPr lang="ru-RU" sz="2400" dirty="0"/>
            <a:t> </a:t>
          </a:r>
          <a:r>
            <a:rPr lang="ru-RU" sz="2400" dirty="0" err="1"/>
            <a:t>категорії</a:t>
          </a:r>
          <a:r>
            <a:rPr lang="ru-RU" sz="2400" dirty="0"/>
            <a:t> , </a:t>
          </a:r>
          <a:r>
            <a:rPr lang="ru-RU" sz="2400" dirty="0" err="1"/>
            <a:t>педагогічні</a:t>
          </a:r>
          <a:r>
            <a:rPr lang="ru-RU" sz="2400" dirty="0"/>
            <a:t> </a:t>
          </a:r>
          <a:r>
            <a:rPr lang="ru-RU" sz="2400" dirty="0" err="1"/>
            <a:t>звання</a:t>
          </a:r>
          <a:r>
            <a:rPr lang="ru-RU" sz="2400" dirty="0"/>
            <a:t>. Час </a:t>
          </a:r>
          <a:r>
            <a:rPr lang="ru-RU" sz="2400" dirty="0" err="1"/>
            <a:t>перебування</a:t>
          </a:r>
          <a:r>
            <a:rPr lang="ru-RU" sz="2400" dirty="0"/>
            <a:t> у таких </a:t>
          </a:r>
          <a:r>
            <a:rPr lang="ru-RU" sz="2400" dirty="0" err="1"/>
            <a:t>відпустках</a:t>
          </a:r>
          <a:r>
            <a:rPr lang="ru-RU" sz="2400" dirty="0"/>
            <a:t> не </a:t>
          </a:r>
          <a:r>
            <a:rPr lang="ru-RU" sz="2400" dirty="0" err="1"/>
            <a:t>враховується</a:t>
          </a:r>
          <a:r>
            <a:rPr lang="ru-RU" sz="2400" dirty="0"/>
            <a:t> при </a:t>
          </a:r>
          <a:r>
            <a:rPr lang="ru-RU" sz="2400" dirty="0" err="1"/>
            <a:t>визначенні</a:t>
          </a:r>
          <a:r>
            <a:rPr lang="ru-RU" sz="2400" dirty="0"/>
            <a:t> строку </a:t>
          </a:r>
          <a:r>
            <a:rPr lang="ru-RU" sz="2400" dirty="0" err="1"/>
            <a:t>чергової</a:t>
          </a:r>
          <a:r>
            <a:rPr lang="ru-RU" sz="2400" dirty="0"/>
            <a:t> </a:t>
          </a:r>
          <a:r>
            <a:rPr lang="ru-RU" sz="2400" dirty="0" err="1"/>
            <a:t>атестації</a:t>
          </a:r>
          <a:r>
            <a:rPr lang="ru-RU" sz="2400" dirty="0"/>
            <a:t>.</a:t>
          </a:r>
        </a:p>
      </dgm:t>
    </dgm:pt>
    <dgm:pt modelId="{D22CBDBF-85AB-4BEA-B606-FA459AF052D5}" type="parTrans" cxnId="{B93A3C60-CF5D-4C55-AB80-D8A8FCBC10A4}">
      <dgm:prSet/>
      <dgm:spPr/>
      <dgm:t>
        <a:bodyPr/>
        <a:lstStyle/>
        <a:p>
          <a:endParaRPr lang="ru-RU"/>
        </a:p>
      </dgm:t>
    </dgm:pt>
    <dgm:pt modelId="{0FDF865B-1F04-4B62-8D2C-5683F3CC3089}" type="sibTrans" cxnId="{B93A3C60-CF5D-4C55-AB80-D8A8FCBC10A4}">
      <dgm:prSet/>
      <dgm:spPr/>
      <dgm:t>
        <a:bodyPr/>
        <a:lstStyle/>
        <a:p>
          <a:endParaRPr lang="ru-RU"/>
        </a:p>
      </dgm:t>
    </dgm:pt>
    <dgm:pt modelId="{FE137BF9-A096-442F-9F54-E396B53C5B73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/>
            <a:t>У </a:t>
          </a:r>
          <a:r>
            <a:rPr lang="ru-RU" sz="2000" dirty="0" err="1"/>
            <a:t>випадку</a:t>
          </a:r>
          <a:r>
            <a:rPr lang="ru-RU" sz="2000" dirty="0"/>
            <a:t> </a:t>
          </a:r>
          <a:r>
            <a:rPr lang="ru-RU" sz="2000" dirty="0" err="1"/>
            <a:t>тривалої</a:t>
          </a:r>
          <a:r>
            <a:rPr lang="ru-RU" sz="2000" dirty="0"/>
            <a:t> </a:t>
          </a:r>
          <a:r>
            <a:rPr lang="ru-RU" sz="2000" dirty="0" err="1"/>
            <a:t>тимчасової</a:t>
          </a:r>
          <a:r>
            <a:rPr lang="ru-RU" sz="2000" dirty="0"/>
            <a:t> </a:t>
          </a:r>
          <a:r>
            <a:rPr lang="ru-RU" sz="2000" dirty="0" err="1"/>
            <a:t>непрацездатності</a:t>
          </a:r>
          <a:r>
            <a:rPr lang="ru-RU" sz="2000" dirty="0"/>
            <a:t> </a:t>
          </a:r>
          <a:r>
            <a:rPr lang="ru-RU" sz="2000" dirty="0" err="1"/>
            <a:t>або</a:t>
          </a:r>
          <a:r>
            <a:rPr lang="ru-RU" sz="2000" dirty="0"/>
            <a:t> при </a:t>
          </a:r>
          <a:r>
            <a:rPr lang="ru-RU" sz="2000" dirty="0" err="1"/>
            <a:t>переході</a:t>
          </a:r>
          <a:r>
            <a:rPr lang="ru-RU" sz="2000" dirty="0"/>
            <a:t> </a:t>
          </a:r>
          <a:r>
            <a:rPr lang="ru-RU" sz="2000" dirty="0" err="1"/>
            <a:t>працівника</a:t>
          </a:r>
          <a:r>
            <a:rPr lang="ru-RU" sz="2000" dirty="0"/>
            <a:t> у </a:t>
          </a:r>
          <a:r>
            <a:rPr lang="ru-RU" sz="2000" dirty="0" err="1"/>
            <a:t>рік</a:t>
          </a:r>
          <a:r>
            <a:rPr lang="ru-RU" sz="2000" dirty="0"/>
            <a:t> </a:t>
          </a:r>
          <a:r>
            <a:rPr lang="ru-RU" sz="2000" dirty="0" err="1"/>
            <a:t>проведення</a:t>
          </a:r>
          <a:r>
            <a:rPr lang="ru-RU" sz="2000" dirty="0"/>
            <a:t> </a:t>
          </a:r>
          <a:r>
            <a:rPr lang="ru-RU" sz="2000" dirty="0" err="1"/>
            <a:t>чергової</a:t>
          </a:r>
          <a:r>
            <a:rPr lang="ru-RU" sz="2000" dirty="0"/>
            <a:t> </a:t>
          </a:r>
          <a:r>
            <a:rPr lang="ru-RU" sz="2000" dirty="0" err="1"/>
            <a:t>атестації</a:t>
          </a:r>
          <a:r>
            <a:rPr lang="ru-RU" sz="2000" dirty="0"/>
            <a:t> на роботу до </a:t>
          </a:r>
          <a:r>
            <a:rPr lang="ru-RU" sz="2000" dirty="0" err="1"/>
            <a:t>іншого</a:t>
          </a:r>
          <a:r>
            <a:rPr lang="ru-RU" sz="2000" dirty="0"/>
            <a:t> </a:t>
          </a:r>
          <a:r>
            <a:rPr lang="ru-RU" sz="2000" dirty="0" err="1"/>
            <a:t>навчального</a:t>
          </a:r>
          <a:r>
            <a:rPr lang="ru-RU" sz="2000" dirty="0"/>
            <a:t> закладу та </a:t>
          </a:r>
          <a:r>
            <a:rPr lang="ru-RU" sz="2000" dirty="0" err="1"/>
            <a:t>з</a:t>
          </a:r>
          <a:r>
            <a:rPr lang="ru-RU" sz="2000" dirty="0"/>
            <a:t> </a:t>
          </a:r>
          <a:r>
            <a:rPr lang="ru-RU" sz="2000" dirty="0" err="1"/>
            <a:t>інших</a:t>
          </a:r>
          <a:r>
            <a:rPr lang="ru-RU" sz="2000" dirty="0"/>
            <a:t> </a:t>
          </a:r>
          <a:r>
            <a:rPr lang="ru-RU" sz="2000" dirty="0" err="1"/>
            <a:t>поважних</a:t>
          </a:r>
          <a:r>
            <a:rPr lang="ru-RU" sz="2000" dirty="0"/>
            <a:t> причин</a:t>
          </a:r>
        </a:p>
      </dgm:t>
    </dgm:pt>
    <dgm:pt modelId="{C4A2FDE1-113B-449E-9CB2-DAC1F657EE62}" type="parTrans" cxnId="{7E129684-6231-4B66-95A5-B57360DDA917}">
      <dgm:prSet/>
      <dgm:spPr/>
      <dgm:t>
        <a:bodyPr/>
        <a:lstStyle/>
        <a:p>
          <a:endParaRPr lang="ru-RU"/>
        </a:p>
      </dgm:t>
    </dgm:pt>
    <dgm:pt modelId="{565C6CFE-92C8-491E-A6DF-9A72F9C020D6}" type="sibTrans" cxnId="{7E129684-6231-4B66-95A5-B57360DDA917}">
      <dgm:prSet/>
      <dgm:spPr/>
      <dgm:t>
        <a:bodyPr/>
        <a:lstStyle/>
        <a:p>
          <a:endParaRPr lang="ru-RU"/>
        </a:p>
      </dgm:t>
    </dgm:pt>
    <dgm:pt modelId="{1A5D25D1-708F-475F-869C-63970D33065D}" type="pres">
      <dgm:prSet presAssocID="{7BE47484-5429-46B0-B67A-DCE6951165B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427F5F0-AAC6-44CE-A8A0-F2F26944CBC8}" type="pres">
      <dgm:prSet presAssocID="{EA1FF097-4451-4B82-9CC5-6C5B948F2889}" presName="linNode" presStyleCnt="0"/>
      <dgm:spPr/>
      <dgm:t>
        <a:bodyPr/>
        <a:lstStyle/>
        <a:p>
          <a:endParaRPr lang="ru-RU"/>
        </a:p>
      </dgm:t>
    </dgm:pt>
    <dgm:pt modelId="{F5F8500A-0723-4A87-9CB7-250D4FDB2CF9}" type="pres">
      <dgm:prSet presAssocID="{EA1FF097-4451-4B82-9CC5-6C5B948F2889}" presName="parentShp" presStyleLbl="node1" presStyleIdx="0" presStyleCnt="2" custScaleY="113186" custLinFactY="36579" custLinFactNeighborX="-8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765E24-543C-41D4-815B-5B8936AC5D51}" type="pres">
      <dgm:prSet presAssocID="{EA1FF097-4451-4B82-9CC5-6C5B948F2889}" presName="childShp" presStyleLbl="bgAccFollowNode1" presStyleIdx="0" presStyleCnt="2" custScaleY="120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739FE7-4CFA-466A-B8DE-04641F453289}" type="pres">
      <dgm:prSet presAssocID="{E25DF899-4AC2-4A86-8F6F-69B50F098A05}" presName="spacing" presStyleCnt="0"/>
      <dgm:spPr/>
      <dgm:t>
        <a:bodyPr/>
        <a:lstStyle/>
        <a:p>
          <a:endParaRPr lang="ru-RU"/>
        </a:p>
      </dgm:t>
    </dgm:pt>
    <dgm:pt modelId="{897AA82C-4B93-4F24-86FA-0A99C6779B20}" type="pres">
      <dgm:prSet presAssocID="{F4BDD4CE-06FF-4D7B-BF07-9DFCC166CDA5}" presName="linNode" presStyleCnt="0"/>
      <dgm:spPr/>
      <dgm:t>
        <a:bodyPr/>
        <a:lstStyle/>
        <a:p>
          <a:endParaRPr lang="ru-RU"/>
        </a:p>
      </dgm:t>
    </dgm:pt>
    <dgm:pt modelId="{48C49F75-5A71-4E5A-87AD-3E1A538B34D9}" type="pres">
      <dgm:prSet presAssocID="{F4BDD4CE-06FF-4D7B-BF07-9DFCC166CDA5}" presName="parentShp" presStyleLbl="node1" presStyleIdx="1" presStyleCnt="2" custScaleY="124083" custLinFactY="-82223" custLinFactNeighborX="-8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4A7671-2CAD-450A-B84F-D7D30DD97597}" type="pres">
      <dgm:prSet presAssocID="{F4BDD4CE-06FF-4D7B-BF07-9DFCC166CDA5}" presName="childShp" presStyleLbl="bgAccFollowNode1" presStyleIdx="1" presStyleCnt="2" custScaleY="116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4203D1-BC48-42E8-9A39-1A5E4FC7D39D}" type="presOf" srcId="{FE137BF9-A096-442F-9F54-E396B53C5B73}" destId="{C64A7671-2CAD-450A-B84F-D7D30DD97597}" srcOrd="0" destOrd="0" presId="urn:microsoft.com/office/officeart/2005/8/layout/vList6"/>
    <dgm:cxn modelId="{7E129684-6231-4B66-95A5-B57360DDA917}" srcId="{F4BDD4CE-06FF-4D7B-BF07-9DFCC166CDA5}" destId="{FE137BF9-A096-442F-9F54-E396B53C5B73}" srcOrd="0" destOrd="0" parTransId="{C4A2FDE1-113B-449E-9CB2-DAC1F657EE62}" sibTransId="{565C6CFE-92C8-491E-A6DF-9A72F9C020D6}"/>
    <dgm:cxn modelId="{8A2FFBE0-FBC6-4A63-963B-C68641F120A7}" type="presOf" srcId="{F4BDD4CE-06FF-4D7B-BF07-9DFCC166CDA5}" destId="{48C49F75-5A71-4E5A-87AD-3E1A538B34D9}" srcOrd="0" destOrd="0" presId="urn:microsoft.com/office/officeart/2005/8/layout/vList6"/>
    <dgm:cxn modelId="{1C027790-EDC8-4BB5-8FD8-7B714AA571D2}" srcId="{7BE47484-5429-46B0-B67A-DCE6951165B0}" destId="{EA1FF097-4451-4B82-9CC5-6C5B948F2889}" srcOrd="0" destOrd="0" parTransId="{122A85C7-8811-406A-83CD-3739892FB3EB}" sibTransId="{E25DF899-4AC2-4A86-8F6F-69B50F098A05}"/>
    <dgm:cxn modelId="{B93A3C60-CF5D-4C55-AB80-D8A8FCBC10A4}" srcId="{7BE47484-5429-46B0-B67A-DCE6951165B0}" destId="{F4BDD4CE-06FF-4D7B-BF07-9DFCC166CDA5}" srcOrd="1" destOrd="0" parTransId="{D22CBDBF-85AB-4BEA-B606-FA459AF052D5}" sibTransId="{0FDF865B-1F04-4B62-8D2C-5683F3CC3089}"/>
    <dgm:cxn modelId="{25B18406-9B3B-4743-9F21-50183B0DB576}" type="presOf" srcId="{77529313-0CFD-4C6D-917C-1C4AEA998280}" destId="{80765E24-543C-41D4-815B-5B8936AC5D51}" srcOrd="0" destOrd="0" presId="urn:microsoft.com/office/officeart/2005/8/layout/vList6"/>
    <dgm:cxn modelId="{0F10026F-E181-4234-BCEB-21DC7E763584}" type="presOf" srcId="{7BE47484-5429-46B0-B67A-DCE6951165B0}" destId="{1A5D25D1-708F-475F-869C-63970D33065D}" srcOrd="0" destOrd="0" presId="urn:microsoft.com/office/officeart/2005/8/layout/vList6"/>
    <dgm:cxn modelId="{ED714A4A-EC80-44F2-9DCD-5833B4189869}" srcId="{EA1FF097-4451-4B82-9CC5-6C5B948F2889}" destId="{77529313-0CFD-4C6D-917C-1C4AEA998280}" srcOrd="0" destOrd="0" parTransId="{285782F9-7C1F-49E4-A646-FA2E2F3065A6}" sibTransId="{548B898F-806D-4C7D-8DC1-3C931FDEC7E4}"/>
    <dgm:cxn modelId="{01320CD1-D99C-4911-B1F0-ACD531616830}" type="presOf" srcId="{EA1FF097-4451-4B82-9CC5-6C5B948F2889}" destId="{F5F8500A-0723-4A87-9CB7-250D4FDB2CF9}" srcOrd="0" destOrd="0" presId="urn:microsoft.com/office/officeart/2005/8/layout/vList6"/>
    <dgm:cxn modelId="{A02BF401-5C2D-4359-A1E7-E698AAA6F64C}" type="presParOf" srcId="{1A5D25D1-708F-475F-869C-63970D33065D}" destId="{0427F5F0-AAC6-44CE-A8A0-F2F26944CBC8}" srcOrd="0" destOrd="0" presId="urn:microsoft.com/office/officeart/2005/8/layout/vList6"/>
    <dgm:cxn modelId="{EA86F144-2969-455E-9BB0-2832CD0E25D8}" type="presParOf" srcId="{0427F5F0-AAC6-44CE-A8A0-F2F26944CBC8}" destId="{F5F8500A-0723-4A87-9CB7-250D4FDB2CF9}" srcOrd="0" destOrd="0" presId="urn:microsoft.com/office/officeart/2005/8/layout/vList6"/>
    <dgm:cxn modelId="{5C8978B6-10A9-4A56-BFFE-23695DFE7E47}" type="presParOf" srcId="{0427F5F0-AAC6-44CE-A8A0-F2F26944CBC8}" destId="{80765E24-543C-41D4-815B-5B8936AC5D51}" srcOrd="1" destOrd="0" presId="urn:microsoft.com/office/officeart/2005/8/layout/vList6"/>
    <dgm:cxn modelId="{D5741C74-9A14-471E-96D5-5E3721BDB738}" type="presParOf" srcId="{1A5D25D1-708F-475F-869C-63970D33065D}" destId="{92739FE7-4CFA-466A-B8DE-04641F453289}" srcOrd="1" destOrd="0" presId="urn:microsoft.com/office/officeart/2005/8/layout/vList6"/>
    <dgm:cxn modelId="{A18D364E-FEB0-496E-9ABE-B876EF025701}" type="presParOf" srcId="{1A5D25D1-708F-475F-869C-63970D33065D}" destId="{897AA82C-4B93-4F24-86FA-0A99C6779B20}" srcOrd="2" destOrd="0" presId="urn:microsoft.com/office/officeart/2005/8/layout/vList6"/>
    <dgm:cxn modelId="{F402665F-6D3D-4264-B606-E94C91DB28D8}" type="presParOf" srcId="{897AA82C-4B93-4F24-86FA-0A99C6779B20}" destId="{48C49F75-5A71-4E5A-87AD-3E1A538B34D9}" srcOrd="0" destOrd="0" presId="urn:microsoft.com/office/officeart/2005/8/layout/vList6"/>
    <dgm:cxn modelId="{F6D546FB-8A75-44E1-AEF7-D62AF93F81AB}" type="presParOf" srcId="{897AA82C-4B93-4F24-86FA-0A99C6779B20}" destId="{C64A7671-2CAD-450A-B84F-D7D30DD9759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0337F22-5D54-4C1B-BD97-18563DCA20FA}" type="doc">
      <dgm:prSet loTypeId="urn:microsoft.com/office/officeart/2005/8/layout/vList6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4ACCB95-1A96-4228-A458-889070ED09EC}">
      <dgm:prSet phldrT="[Текст]" custT="1"/>
      <dgm:spPr/>
      <dgm:t>
        <a:bodyPr/>
        <a:lstStyle/>
        <a:p>
          <a:pPr algn="l">
            <a:spcAft>
              <a:spcPts val="0"/>
            </a:spcAft>
          </a:pPr>
          <a:r>
            <a:rPr lang="ru-RU" sz="2400" dirty="0"/>
            <a:t>За  </a:t>
          </a:r>
          <a:r>
            <a:rPr lang="ru-RU" sz="2400" dirty="0" err="1"/>
            <a:t>згодою</a:t>
          </a:r>
          <a:r>
            <a:rPr lang="ru-RU" sz="2400" dirty="0"/>
            <a:t> </a:t>
          </a:r>
          <a:r>
            <a:rPr lang="ru-RU" sz="2400" dirty="0" err="1"/>
            <a:t>може</a:t>
          </a:r>
          <a:r>
            <a:rPr lang="ru-RU" sz="2400" dirty="0"/>
            <a:t> бути </a:t>
          </a:r>
          <a:r>
            <a:rPr lang="ru-RU" sz="2400" dirty="0" err="1"/>
            <a:t>відстрочена</a:t>
          </a:r>
          <a:r>
            <a:rPr lang="ru-RU" sz="2400" dirty="0"/>
            <a:t> до </a:t>
          </a:r>
          <a:r>
            <a:rPr lang="ru-RU" sz="2400" dirty="0" err="1"/>
            <a:t>закінчення</a:t>
          </a:r>
          <a:r>
            <a:rPr lang="ru-RU" sz="2400" dirty="0"/>
            <a:t> </a:t>
          </a:r>
          <a:r>
            <a:rPr lang="ru-RU" sz="2400" dirty="0" err="1"/>
            <a:t>навчання</a:t>
          </a:r>
          <a:r>
            <a:rPr lang="ru-RU" sz="2400" dirty="0"/>
            <a:t>. </a:t>
          </a:r>
        </a:p>
        <a:p>
          <a:pPr algn="l">
            <a:spcAft>
              <a:spcPts val="0"/>
            </a:spcAft>
          </a:pPr>
          <a:r>
            <a:rPr lang="ru-RU" sz="2400" dirty="0" err="1"/>
            <a:t>Присвоєні</a:t>
          </a:r>
          <a:r>
            <a:rPr lang="ru-RU" sz="2400" dirty="0"/>
            <a:t> </a:t>
          </a:r>
          <a:r>
            <a:rPr lang="ru-RU" sz="2400" dirty="0" err="1"/>
            <a:t>кваліфікаційні</a:t>
          </a:r>
          <a:r>
            <a:rPr lang="ru-RU" sz="2400" dirty="0"/>
            <a:t> </a:t>
          </a:r>
          <a:r>
            <a:rPr lang="ru-RU" sz="2400" dirty="0" err="1"/>
            <a:t>категорії</a:t>
          </a:r>
          <a:r>
            <a:rPr lang="ru-RU" sz="2400" dirty="0"/>
            <a:t> та </a:t>
          </a:r>
          <a:r>
            <a:rPr lang="ru-RU" sz="2400" dirty="0" err="1"/>
            <a:t>педагогічні</a:t>
          </a:r>
          <a:r>
            <a:rPr lang="ru-RU" sz="2400" dirty="0"/>
            <a:t> </a:t>
          </a:r>
          <a:r>
            <a:rPr lang="ru-RU" sz="2400" dirty="0" err="1"/>
            <a:t>звання</a:t>
          </a:r>
          <a:r>
            <a:rPr lang="ru-RU" sz="2400" dirty="0"/>
            <a:t> </a:t>
          </a:r>
          <a:r>
            <a:rPr lang="ru-RU" sz="2400" dirty="0" err="1"/>
            <a:t>зберігаються</a:t>
          </a:r>
          <a:r>
            <a:rPr lang="ru-RU" sz="2400" dirty="0"/>
            <a:t> до </a:t>
          </a:r>
          <a:r>
            <a:rPr lang="ru-RU" sz="2400" dirty="0" err="1"/>
            <a:t>чергової</a:t>
          </a:r>
          <a:r>
            <a:rPr lang="ru-RU" sz="2400" dirty="0"/>
            <a:t> </a:t>
          </a:r>
          <a:r>
            <a:rPr lang="ru-RU" sz="2400" dirty="0" err="1"/>
            <a:t>атестації</a:t>
          </a:r>
          <a:r>
            <a:rPr lang="ru-RU" sz="2400" dirty="0"/>
            <a:t>.</a:t>
          </a:r>
        </a:p>
      </dgm:t>
    </dgm:pt>
    <dgm:pt modelId="{AF5FDA0E-1BDA-46B3-B986-B7D5A23FD9F1}" type="parTrans" cxnId="{4BCEA17E-6D64-4D87-ADB0-8C2689B2CF72}">
      <dgm:prSet/>
      <dgm:spPr/>
      <dgm:t>
        <a:bodyPr/>
        <a:lstStyle/>
        <a:p>
          <a:endParaRPr lang="ru-RU"/>
        </a:p>
      </dgm:t>
    </dgm:pt>
    <dgm:pt modelId="{4CA3803B-1CCB-4873-B478-EC45593CA9B6}" type="sibTrans" cxnId="{4BCEA17E-6D64-4D87-ADB0-8C2689B2CF72}">
      <dgm:prSet/>
      <dgm:spPr/>
      <dgm:t>
        <a:bodyPr/>
        <a:lstStyle/>
        <a:p>
          <a:endParaRPr lang="ru-RU"/>
        </a:p>
      </dgm:t>
    </dgm:pt>
    <dgm:pt modelId="{78071EDB-E1BA-4500-92EC-E0B00DCB95A4}">
      <dgm:prSet phldrT="[Текст]" custT="1"/>
      <dgm:spPr/>
      <dgm:t>
        <a:bodyPr/>
        <a:lstStyle/>
        <a:p>
          <a:r>
            <a:rPr lang="ru-RU" sz="2000" dirty="0" err="1"/>
            <a:t>Поєднання</a:t>
          </a:r>
          <a:r>
            <a:rPr lang="ru-RU" sz="2000" dirty="0"/>
            <a:t> </a:t>
          </a:r>
          <a:r>
            <a:rPr lang="ru-RU" sz="2000" dirty="0" err="1"/>
            <a:t>роботи</a:t>
          </a:r>
          <a:r>
            <a:rPr lang="ru-RU" sz="2000" dirty="0"/>
            <a:t> </a:t>
          </a:r>
          <a:r>
            <a:rPr lang="ru-RU" sz="2000" dirty="0" err="1"/>
            <a:t>з</a:t>
          </a:r>
          <a:r>
            <a:rPr lang="ru-RU" sz="2000" dirty="0"/>
            <a:t> </a:t>
          </a:r>
          <a:r>
            <a:rPr lang="ru-RU" sz="2000" dirty="0" err="1"/>
            <a:t>навчанням</a:t>
          </a:r>
          <a:r>
            <a:rPr lang="ru-RU" sz="2000" dirty="0"/>
            <a:t> у </a:t>
          </a:r>
          <a:r>
            <a:rPr lang="ru-RU" sz="2000" dirty="0" err="1"/>
            <a:t>вищих</a:t>
          </a:r>
          <a:r>
            <a:rPr lang="ru-RU" sz="2000" dirty="0"/>
            <a:t> </a:t>
          </a:r>
          <a:r>
            <a:rPr lang="ru-RU" sz="2000" dirty="0" err="1"/>
            <a:t>навчальних</a:t>
          </a:r>
          <a:r>
            <a:rPr lang="ru-RU" sz="2000" dirty="0"/>
            <a:t> закладах за </a:t>
          </a:r>
          <a:r>
            <a:rPr lang="ru-RU" sz="2000" dirty="0" err="1"/>
            <a:t>напрямами</a:t>
          </a:r>
          <a:r>
            <a:rPr lang="ru-RU" sz="2000" dirty="0"/>
            <a:t> (</a:t>
          </a:r>
          <a:r>
            <a:rPr lang="ru-RU" sz="2000" dirty="0" err="1"/>
            <a:t>спеціальностями</a:t>
          </a:r>
          <a:r>
            <a:rPr lang="ru-RU" sz="2000" dirty="0"/>
            <a:t>) </a:t>
          </a:r>
          <a:r>
            <a:rPr lang="ru-RU" sz="2000" dirty="0" err="1"/>
            <a:t>педагогічного</a:t>
          </a:r>
          <a:r>
            <a:rPr lang="ru-RU" sz="2000" dirty="0"/>
            <a:t> </a:t>
          </a:r>
          <a:r>
            <a:rPr lang="ru-RU" sz="2000" dirty="0" err="1"/>
            <a:t>профілю</a:t>
          </a:r>
          <a:endParaRPr lang="ru-RU" sz="2000" dirty="0"/>
        </a:p>
      </dgm:t>
    </dgm:pt>
    <dgm:pt modelId="{68DF802D-A64A-4992-B9B6-67848EB14BA5}" type="parTrans" cxnId="{08B620B3-489F-45BA-9ACF-FD36AC9CD5D4}">
      <dgm:prSet/>
      <dgm:spPr/>
      <dgm:t>
        <a:bodyPr/>
        <a:lstStyle/>
        <a:p>
          <a:endParaRPr lang="ru-RU"/>
        </a:p>
      </dgm:t>
    </dgm:pt>
    <dgm:pt modelId="{727B7BC6-FAA9-4928-A9A3-75F553C75381}" type="sibTrans" cxnId="{08B620B3-489F-45BA-9ACF-FD36AC9CD5D4}">
      <dgm:prSet/>
      <dgm:spPr/>
      <dgm:t>
        <a:bodyPr/>
        <a:lstStyle/>
        <a:p>
          <a:endParaRPr lang="ru-RU"/>
        </a:p>
      </dgm:t>
    </dgm:pt>
    <dgm:pt modelId="{89CE721C-DACB-4FED-8833-52AC2230F487}">
      <dgm:prSet custT="1"/>
      <dgm:spPr/>
      <dgm:t>
        <a:bodyPr/>
        <a:lstStyle/>
        <a:p>
          <a:pPr algn="l"/>
          <a:r>
            <a:rPr lang="ru-RU" sz="2000" dirty="0" err="1"/>
            <a:t>Зберігаються</a:t>
          </a:r>
          <a:r>
            <a:rPr lang="ru-RU" sz="2000" dirty="0"/>
            <a:t> </a:t>
          </a:r>
          <a:r>
            <a:rPr lang="ru-RU" sz="2000" dirty="0" err="1"/>
            <a:t>присвоєні</a:t>
          </a:r>
          <a:r>
            <a:rPr lang="ru-RU" sz="2000" dirty="0"/>
            <a:t> за результатами </a:t>
          </a:r>
          <a:r>
            <a:rPr lang="ru-RU" sz="2000" dirty="0" err="1"/>
            <a:t>останньої</a:t>
          </a:r>
          <a:r>
            <a:rPr lang="ru-RU" sz="2000" dirty="0"/>
            <a:t> </a:t>
          </a:r>
          <a:r>
            <a:rPr lang="ru-RU" sz="2000" dirty="0" err="1"/>
            <a:t>атестації</a:t>
          </a:r>
          <a:r>
            <a:rPr lang="ru-RU" sz="2000" dirty="0"/>
            <a:t> </a:t>
          </a:r>
          <a:r>
            <a:rPr lang="ru-RU" sz="2000" dirty="0" err="1"/>
            <a:t>кваліфікаційні</a:t>
          </a:r>
          <a:r>
            <a:rPr lang="ru-RU" sz="2000" dirty="0"/>
            <a:t> </a:t>
          </a:r>
          <a:r>
            <a:rPr lang="ru-RU" sz="2000" dirty="0" err="1"/>
            <a:t>категорії</a:t>
          </a:r>
          <a:r>
            <a:rPr lang="ru-RU" sz="2000" dirty="0"/>
            <a:t> та </a:t>
          </a:r>
          <a:r>
            <a:rPr lang="ru-RU" sz="2000" dirty="0" err="1"/>
            <a:t>педагогічні</a:t>
          </a:r>
          <a:r>
            <a:rPr lang="ru-RU" sz="2000" dirty="0"/>
            <a:t> </a:t>
          </a:r>
          <a:r>
            <a:rPr lang="ru-RU" sz="2000" dirty="0" err="1"/>
            <a:t>звання</a:t>
          </a:r>
          <a:r>
            <a:rPr lang="ru-RU" sz="2000" dirty="0"/>
            <a:t>.</a:t>
          </a:r>
        </a:p>
        <a:p>
          <a:pPr algn="l"/>
          <a:r>
            <a:rPr lang="ru-RU" sz="2000" dirty="0" err="1"/>
            <a:t>Атестація</a:t>
          </a:r>
          <a:r>
            <a:rPr lang="ru-RU" sz="2000" dirty="0"/>
            <a:t>  </a:t>
          </a:r>
          <a:r>
            <a:rPr lang="ru-RU" sz="2000" dirty="0" err="1"/>
            <a:t>здійснюється</a:t>
          </a:r>
          <a:r>
            <a:rPr lang="ru-RU" sz="2000" dirty="0"/>
            <a:t> не </a:t>
          </a:r>
          <a:r>
            <a:rPr lang="ru-RU" sz="2000" dirty="0" err="1"/>
            <a:t>пізніше</a:t>
          </a:r>
          <a:r>
            <a:rPr lang="ru-RU" sz="2000" dirty="0"/>
            <a:t> </a:t>
          </a:r>
          <a:r>
            <a:rPr lang="ru-RU" sz="2000" dirty="0" err="1"/>
            <a:t>ніж</a:t>
          </a:r>
          <a:r>
            <a:rPr lang="ru-RU" sz="2000" dirty="0"/>
            <a:t> через два роки </a:t>
          </a:r>
          <a:r>
            <a:rPr lang="ru-RU" sz="2000" dirty="0" err="1"/>
            <a:t>після</a:t>
          </a:r>
          <a:r>
            <a:rPr lang="ru-RU" sz="2000" dirty="0"/>
            <a:t> </a:t>
          </a:r>
          <a:r>
            <a:rPr lang="ru-RU" sz="2000" dirty="0" err="1"/>
            <a:t>прийняття</a:t>
          </a:r>
          <a:r>
            <a:rPr lang="ru-RU" sz="2000" dirty="0"/>
            <a:t> на роботу.</a:t>
          </a:r>
        </a:p>
      </dgm:t>
    </dgm:pt>
    <dgm:pt modelId="{18362AF5-A6FC-4F83-884F-3E0CFD76E5E7}" type="parTrans" cxnId="{DDEE3056-3E58-4FF8-81F8-EB727047A298}">
      <dgm:prSet/>
      <dgm:spPr/>
      <dgm:t>
        <a:bodyPr/>
        <a:lstStyle/>
        <a:p>
          <a:endParaRPr lang="ru-RU"/>
        </a:p>
      </dgm:t>
    </dgm:pt>
    <dgm:pt modelId="{98AC60BA-113D-44E4-8575-C6C1BD2B3919}" type="sibTrans" cxnId="{DDEE3056-3E58-4FF8-81F8-EB727047A298}">
      <dgm:prSet/>
      <dgm:spPr/>
      <dgm:t>
        <a:bodyPr/>
        <a:lstStyle/>
        <a:p>
          <a:endParaRPr lang="ru-RU"/>
        </a:p>
      </dgm:t>
    </dgm:pt>
    <dgm:pt modelId="{5FE94F41-302B-419F-AC83-FADD1753B2CE}">
      <dgm:prSet custT="1"/>
      <dgm:spPr/>
      <dgm:t>
        <a:bodyPr/>
        <a:lstStyle/>
        <a:p>
          <a:r>
            <a:rPr lang="ru-RU" sz="2000" dirty="0" err="1"/>
            <a:t>Працівники</a:t>
          </a:r>
          <a:r>
            <a:rPr lang="ru-RU" sz="2000" dirty="0"/>
            <a:t>, </a:t>
          </a:r>
          <a:r>
            <a:rPr lang="ru-RU" sz="2000" dirty="0" err="1"/>
            <a:t>які</a:t>
          </a:r>
          <a:r>
            <a:rPr lang="ru-RU" sz="2000" dirty="0"/>
            <a:t> перервали роботу на </a:t>
          </a:r>
          <a:r>
            <a:rPr lang="ru-RU" sz="2000" dirty="0" err="1"/>
            <a:t>педагогічній</a:t>
          </a:r>
          <a:r>
            <a:rPr lang="ru-RU" sz="2000" dirty="0"/>
            <a:t> </a:t>
          </a:r>
          <a:r>
            <a:rPr lang="ru-RU" sz="2000" dirty="0" err="1"/>
            <a:t>посаді</a:t>
          </a:r>
          <a:r>
            <a:rPr lang="ru-RU" sz="2000" dirty="0"/>
            <a:t> (</a:t>
          </a:r>
          <a:r>
            <a:rPr lang="ru-RU" sz="2000" dirty="0" err="1"/>
            <a:t>незалежно</a:t>
          </a:r>
          <a:r>
            <a:rPr lang="ru-RU" sz="2000" dirty="0"/>
            <a:t> </a:t>
          </a:r>
          <a:r>
            <a:rPr lang="ru-RU" sz="2000" dirty="0" err="1"/>
            <a:t>від</a:t>
          </a:r>
          <a:r>
            <a:rPr lang="ru-RU" sz="2000" dirty="0"/>
            <a:t> </a:t>
          </a:r>
          <a:r>
            <a:rPr lang="ru-RU" sz="2000" dirty="0" err="1"/>
            <a:t>тривалості</a:t>
          </a:r>
          <a:r>
            <a:rPr lang="ru-RU" sz="2000" dirty="0"/>
            <a:t> перерви у </a:t>
          </a:r>
          <a:r>
            <a:rPr lang="ru-RU" sz="2000" dirty="0" err="1"/>
            <a:t>роботі</a:t>
          </a:r>
          <a:r>
            <a:rPr lang="ru-RU" sz="2000" dirty="0"/>
            <a:t>).</a:t>
          </a:r>
        </a:p>
      </dgm:t>
    </dgm:pt>
    <dgm:pt modelId="{9E23D545-A67B-428B-8143-236863E448BC}" type="parTrans" cxnId="{6ED310B4-AD3D-4285-A164-8B4B8C830BE8}">
      <dgm:prSet/>
      <dgm:spPr/>
      <dgm:t>
        <a:bodyPr/>
        <a:lstStyle/>
        <a:p>
          <a:endParaRPr lang="ru-RU"/>
        </a:p>
      </dgm:t>
    </dgm:pt>
    <dgm:pt modelId="{0A29FC40-2D25-4AEC-8332-0D3D4C20E84D}" type="sibTrans" cxnId="{6ED310B4-AD3D-4285-A164-8B4B8C830BE8}">
      <dgm:prSet/>
      <dgm:spPr/>
      <dgm:t>
        <a:bodyPr/>
        <a:lstStyle/>
        <a:p>
          <a:endParaRPr lang="ru-RU"/>
        </a:p>
      </dgm:t>
    </dgm:pt>
    <dgm:pt modelId="{7B8B8951-10DE-4B61-ABB7-6C83D87F66D7}">
      <dgm:prSet custT="1"/>
      <dgm:spPr/>
      <dgm:t>
        <a:bodyPr/>
        <a:lstStyle/>
        <a:p>
          <a:endParaRPr lang="ru-RU" sz="2000" dirty="0"/>
        </a:p>
      </dgm:t>
    </dgm:pt>
    <dgm:pt modelId="{CBAC5E02-7FB8-4ACA-A59C-4B8E10227698}" type="parTrans" cxnId="{AFAF3549-1227-40B4-84DB-520C36A1863C}">
      <dgm:prSet/>
      <dgm:spPr/>
    </dgm:pt>
    <dgm:pt modelId="{DD641168-A5D6-4047-AB52-9535EF095EB3}" type="sibTrans" cxnId="{AFAF3549-1227-40B4-84DB-520C36A1863C}">
      <dgm:prSet/>
      <dgm:spPr/>
    </dgm:pt>
    <dgm:pt modelId="{94F1C74F-4D8A-421D-BB10-A740295EA2D1}">
      <dgm:prSet custT="1"/>
      <dgm:spPr/>
      <dgm:t>
        <a:bodyPr/>
        <a:lstStyle/>
        <a:p>
          <a:endParaRPr lang="ru-RU" sz="2000" dirty="0"/>
        </a:p>
      </dgm:t>
    </dgm:pt>
    <dgm:pt modelId="{2D36166D-79C9-43D3-8E31-F4F9AA9D932E}" type="parTrans" cxnId="{4015E8C8-7A49-4B2C-AF34-A73C711C5BAD}">
      <dgm:prSet/>
      <dgm:spPr/>
    </dgm:pt>
    <dgm:pt modelId="{5961E97A-845A-4047-BF08-76F477EDE68A}" type="sibTrans" cxnId="{4015E8C8-7A49-4B2C-AF34-A73C711C5BAD}">
      <dgm:prSet/>
      <dgm:spPr/>
    </dgm:pt>
    <dgm:pt modelId="{799B9E3D-583D-4B01-8B65-5E22DD2E38F3}">
      <dgm:prSet phldrT="[Текст]" custT="1"/>
      <dgm:spPr/>
      <dgm:t>
        <a:bodyPr/>
        <a:lstStyle/>
        <a:p>
          <a:endParaRPr lang="ru-RU" sz="2000" dirty="0"/>
        </a:p>
      </dgm:t>
    </dgm:pt>
    <dgm:pt modelId="{562DE2EA-5B3D-479C-BAF9-3B4511783213}" type="parTrans" cxnId="{8D804C48-FFB1-442C-AFA1-089E2B0FB38D}">
      <dgm:prSet/>
      <dgm:spPr/>
    </dgm:pt>
    <dgm:pt modelId="{9CCAC674-79AA-4DE7-86FB-18537F84DBD2}" type="sibTrans" cxnId="{8D804C48-FFB1-442C-AFA1-089E2B0FB38D}">
      <dgm:prSet/>
      <dgm:spPr/>
    </dgm:pt>
    <dgm:pt modelId="{CA39BDC8-754B-44F9-B5B8-A139CCECE8D8}" type="pres">
      <dgm:prSet presAssocID="{50337F22-5D54-4C1B-BD97-18563DCA20F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08F8F9C-6421-4064-92DB-DED0102D86AE}" type="pres">
      <dgm:prSet presAssocID="{F4ACCB95-1A96-4228-A458-889070ED09EC}" presName="linNode" presStyleCnt="0"/>
      <dgm:spPr/>
      <dgm:t>
        <a:bodyPr/>
        <a:lstStyle/>
        <a:p>
          <a:endParaRPr lang="ru-RU"/>
        </a:p>
      </dgm:t>
    </dgm:pt>
    <dgm:pt modelId="{9ED54D98-2999-4AA1-B0A0-7F1BAD62E31C}" type="pres">
      <dgm:prSet presAssocID="{F4ACCB95-1A96-4228-A458-889070ED09EC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BB024-06E0-4528-A36F-2B0DC338B055}" type="pres">
      <dgm:prSet presAssocID="{F4ACCB95-1A96-4228-A458-889070ED09EC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B7982-6F7B-4452-91A4-7DED61D47655}" type="pres">
      <dgm:prSet presAssocID="{4CA3803B-1CCB-4873-B478-EC45593CA9B6}" presName="spacing" presStyleCnt="0"/>
      <dgm:spPr/>
      <dgm:t>
        <a:bodyPr/>
        <a:lstStyle/>
        <a:p>
          <a:endParaRPr lang="ru-RU"/>
        </a:p>
      </dgm:t>
    </dgm:pt>
    <dgm:pt modelId="{3B3738ED-A28C-419F-862C-CFA1F00CF351}" type="pres">
      <dgm:prSet presAssocID="{89CE721C-DACB-4FED-8833-52AC2230F487}" presName="linNode" presStyleCnt="0"/>
      <dgm:spPr/>
      <dgm:t>
        <a:bodyPr/>
        <a:lstStyle/>
        <a:p>
          <a:endParaRPr lang="ru-RU"/>
        </a:p>
      </dgm:t>
    </dgm:pt>
    <dgm:pt modelId="{E20F537A-D427-4666-A86C-7439C32CBF76}" type="pres">
      <dgm:prSet presAssocID="{89CE721C-DACB-4FED-8833-52AC2230F48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D95D0-0A16-4532-A6C2-75737140D9CD}" type="pres">
      <dgm:prSet presAssocID="{89CE721C-DACB-4FED-8833-52AC2230F48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B620B3-489F-45BA-9ACF-FD36AC9CD5D4}" srcId="{F4ACCB95-1A96-4228-A458-889070ED09EC}" destId="{78071EDB-E1BA-4500-92EC-E0B00DCB95A4}" srcOrd="1" destOrd="0" parTransId="{68DF802D-A64A-4992-B9B6-67848EB14BA5}" sibTransId="{727B7BC6-FAA9-4928-A9A3-75F553C75381}"/>
    <dgm:cxn modelId="{57810243-1D57-4BA9-A70E-B3F4ADA9EDBA}" type="presOf" srcId="{F4ACCB95-1A96-4228-A458-889070ED09EC}" destId="{9ED54D98-2999-4AA1-B0A0-7F1BAD62E31C}" srcOrd="0" destOrd="0" presId="urn:microsoft.com/office/officeart/2005/8/layout/vList6"/>
    <dgm:cxn modelId="{827A1866-EFE8-4A57-8CCC-4E537DE006C9}" type="presOf" srcId="{78071EDB-E1BA-4500-92EC-E0B00DCB95A4}" destId="{C97BB024-06E0-4528-A36F-2B0DC338B055}" srcOrd="0" destOrd="1" presId="urn:microsoft.com/office/officeart/2005/8/layout/vList6"/>
    <dgm:cxn modelId="{023853BF-EF85-4F8E-AF02-175F3C0590B9}" type="presOf" srcId="{50337F22-5D54-4C1B-BD97-18563DCA20FA}" destId="{CA39BDC8-754B-44F9-B5B8-A139CCECE8D8}" srcOrd="0" destOrd="0" presId="urn:microsoft.com/office/officeart/2005/8/layout/vList6"/>
    <dgm:cxn modelId="{19EB0D50-7FC0-4878-9606-056A8687139F}" type="presOf" srcId="{89CE721C-DACB-4FED-8833-52AC2230F487}" destId="{E20F537A-D427-4666-A86C-7439C32CBF76}" srcOrd="0" destOrd="0" presId="urn:microsoft.com/office/officeart/2005/8/layout/vList6"/>
    <dgm:cxn modelId="{6ED310B4-AD3D-4285-A164-8B4B8C830BE8}" srcId="{89CE721C-DACB-4FED-8833-52AC2230F487}" destId="{5FE94F41-302B-419F-AC83-FADD1753B2CE}" srcOrd="2" destOrd="0" parTransId="{9E23D545-A67B-428B-8143-236863E448BC}" sibTransId="{0A29FC40-2D25-4AEC-8332-0D3D4C20E84D}"/>
    <dgm:cxn modelId="{4BCEA17E-6D64-4D87-ADB0-8C2689B2CF72}" srcId="{50337F22-5D54-4C1B-BD97-18563DCA20FA}" destId="{F4ACCB95-1A96-4228-A458-889070ED09EC}" srcOrd="0" destOrd="0" parTransId="{AF5FDA0E-1BDA-46B3-B986-B7D5A23FD9F1}" sibTransId="{4CA3803B-1CCB-4873-B478-EC45593CA9B6}"/>
    <dgm:cxn modelId="{B1E34E5C-D614-4845-98E1-F7F28B852687}" type="presOf" srcId="{94F1C74F-4D8A-421D-BB10-A740295EA2D1}" destId="{FEDD95D0-0A16-4532-A6C2-75737140D9CD}" srcOrd="0" destOrd="1" presId="urn:microsoft.com/office/officeart/2005/8/layout/vList6"/>
    <dgm:cxn modelId="{B9A0B573-B087-4E57-A107-6FFB5012E112}" type="presOf" srcId="{7B8B8951-10DE-4B61-ABB7-6C83D87F66D7}" destId="{FEDD95D0-0A16-4532-A6C2-75737140D9CD}" srcOrd="0" destOrd="0" presId="urn:microsoft.com/office/officeart/2005/8/layout/vList6"/>
    <dgm:cxn modelId="{DDEE3056-3E58-4FF8-81F8-EB727047A298}" srcId="{50337F22-5D54-4C1B-BD97-18563DCA20FA}" destId="{89CE721C-DACB-4FED-8833-52AC2230F487}" srcOrd="1" destOrd="0" parTransId="{18362AF5-A6FC-4F83-884F-3E0CFD76E5E7}" sibTransId="{98AC60BA-113D-44E4-8575-C6C1BD2B3919}"/>
    <dgm:cxn modelId="{6BF36171-2BA1-4352-9529-ED38EF598B27}" type="presOf" srcId="{799B9E3D-583D-4B01-8B65-5E22DD2E38F3}" destId="{C97BB024-06E0-4528-A36F-2B0DC338B055}" srcOrd="0" destOrd="0" presId="urn:microsoft.com/office/officeart/2005/8/layout/vList6"/>
    <dgm:cxn modelId="{8D804C48-FFB1-442C-AFA1-089E2B0FB38D}" srcId="{F4ACCB95-1A96-4228-A458-889070ED09EC}" destId="{799B9E3D-583D-4B01-8B65-5E22DD2E38F3}" srcOrd="0" destOrd="0" parTransId="{562DE2EA-5B3D-479C-BAF9-3B4511783213}" sibTransId="{9CCAC674-79AA-4DE7-86FB-18537F84DBD2}"/>
    <dgm:cxn modelId="{A1DBAA91-F8E5-48FC-9BE8-5CBCA4058733}" type="presOf" srcId="{5FE94F41-302B-419F-AC83-FADD1753B2CE}" destId="{FEDD95D0-0A16-4532-A6C2-75737140D9CD}" srcOrd="0" destOrd="2" presId="urn:microsoft.com/office/officeart/2005/8/layout/vList6"/>
    <dgm:cxn modelId="{4015E8C8-7A49-4B2C-AF34-A73C711C5BAD}" srcId="{89CE721C-DACB-4FED-8833-52AC2230F487}" destId="{94F1C74F-4D8A-421D-BB10-A740295EA2D1}" srcOrd="1" destOrd="0" parTransId="{2D36166D-79C9-43D3-8E31-F4F9AA9D932E}" sibTransId="{5961E97A-845A-4047-BF08-76F477EDE68A}"/>
    <dgm:cxn modelId="{AFAF3549-1227-40B4-84DB-520C36A1863C}" srcId="{89CE721C-DACB-4FED-8833-52AC2230F487}" destId="{7B8B8951-10DE-4B61-ABB7-6C83D87F66D7}" srcOrd="0" destOrd="0" parTransId="{CBAC5E02-7FB8-4ACA-A59C-4B8E10227698}" sibTransId="{DD641168-A5D6-4047-AB52-9535EF095EB3}"/>
    <dgm:cxn modelId="{84EE87FA-0299-400C-A4C3-563F7C6C4675}" type="presParOf" srcId="{CA39BDC8-754B-44F9-B5B8-A139CCECE8D8}" destId="{608F8F9C-6421-4064-92DB-DED0102D86AE}" srcOrd="0" destOrd="0" presId="urn:microsoft.com/office/officeart/2005/8/layout/vList6"/>
    <dgm:cxn modelId="{04D06DD1-40D6-4F88-8A64-61D3A9451127}" type="presParOf" srcId="{608F8F9C-6421-4064-92DB-DED0102D86AE}" destId="{9ED54D98-2999-4AA1-B0A0-7F1BAD62E31C}" srcOrd="0" destOrd="0" presId="urn:microsoft.com/office/officeart/2005/8/layout/vList6"/>
    <dgm:cxn modelId="{AC426AD8-F850-470E-8D0A-BDF66EE8BF35}" type="presParOf" srcId="{608F8F9C-6421-4064-92DB-DED0102D86AE}" destId="{C97BB024-06E0-4528-A36F-2B0DC338B055}" srcOrd="1" destOrd="0" presId="urn:microsoft.com/office/officeart/2005/8/layout/vList6"/>
    <dgm:cxn modelId="{E41BA299-DC57-4CA3-A54D-CCC61E6F0E6A}" type="presParOf" srcId="{CA39BDC8-754B-44F9-B5B8-A139CCECE8D8}" destId="{78AB7982-6F7B-4452-91A4-7DED61D47655}" srcOrd="1" destOrd="0" presId="urn:microsoft.com/office/officeart/2005/8/layout/vList6"/>
    <dgm:cxn modelId="{8A4F41C4-FFFC-494B-9925-BB965834AE92}" type="presParOf" srcId="{CA39BDC8-754B-44F9-B5B8-A139CCECE8D8}" destId="{3B3738ED-A28C-419F-862C-CFA1F00CF351}" srcOrd="2" destOrd="0" presId="urn:microsoft.com/office/officeart/2005/8/layout/vList6"/>
    <dgm:cxn modelId="{06207751-163E-461A-A447-54B16721686A}" type="presParOf" srcId="{3B3738ED-A28C-419F-862C-CFA1F00CF351}" destId="{E20F537A-D427-4666-A86C-7439C32CBF76}" srcOrd="0" destOrd="0" presId="urn:microsoft.com/office/officeart/2005/8/layout/vList6"/>
    <dgm:cxn modelId="{4D7A3454-59A5-4DB9-B672-00A5376DE085}" type="presParOf" srcId="{3B3738ED-A28C-419F-862C-CFA1F00CF351}" destId="{FEDD95D0-0A16-4532-A6C2-75737140D9C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AEE9E-3B45-4EDF-A31F-7F8E76092CAB}">
      <dsp:nvSpPr>
        <dsp:cNvPr id="0" name=""/>
        <dsp:cNvSpPr/>
      </dsp:nvSpPr>
      <dsp:spPr>
        <a:xfrm>
          <a:off x="2987040" y="755"/>
          <a:ext cx="4480560" cy="29459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600" kern="1200" dirty="0" err="1"/>
            <a:t>Обов</a:t>
          </a:r>
          <a:r>
            <a:rPr lang="en-US" sz="3600" kern="1200" dirty="0"/>
            <a:t>'</a:t>
          </a:r>
          <a:r>
            <a:rPr lang="ru-RU" sz="3600" kern="1200" dirty="0" err="1"/>
            <a:t>язковою</a:t>
          </a:r>
          <a:endParaRPr lang="ru-RU" sz="3600" kern="1200" dirty="0"/>
        </a:p>
      </dsp:txBody>
      <dsp:txXfrm>
        <a:off x="2987040" y="369004"/>
        <a:ext cx="3375813" cy="2209495"/>
      </dsp:txXfrm>
    </dsp:sp>
    <dsp:sp modelId="{6964A71A-6EE7-43CC-AD61-284954E119A8}">
      <dsp:nvSpPr>
        <dsp:cNvPr id="0" name=""/>
        <dsp:cNvSpPr/>
      </dsp:nvSpPr>
      <dsp:spPr>
        <a:xfrm>
          <a:off x="0" y="755"/>
          <a:ext cx="2987040" cy="29459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/>
            <a:t>Атестація є</a:t>
          </a:r>
          <a:endParaRPr lang="ru-RU" sz="3900" kern="1200"/>
        </a:p>
      </dsp:txBody>
      <dsp:txXfrm>
        <a:off x="143812" y="144567"/>
        <a:ext cx="2699416" cy="2658369"/>
      </dsp:txXfrm>
    </dsp:sp>
    <dsp:sp modelId="{BC530BC7-3C3C-4F62-A373-16DC975C4D59}">
      <dsp:nvSpPr>
        <dsp:cNvPr id="0" name=""/>
        <dsp:cNvSpPr/>
      </dsp:nvSpPr>
      <dsp:spPr>
        <a:xfrm>
          <a:off x="2987040" y="3241348"/>
          <a:ext cx="4480560" cy="29459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err="1" smtClean="0"/>
            <a:t>Здійснюється</a:t>
          </a:r>
          <a:r>
            <a:rPr lang="ru-RU" sz="3600" kern="1200" dirty="0" smtClean="0"/>
            <a:t> </a:t>
          </a:r>
          <a:r>
            <a:rPr lang="ru-RU" sz="3600" kern="1200" dirty="0" err="1" smtClean="0"/>
            <a:t>посл</a:t>
          </a:r>
          <a:r>
            <a:rPr lang="uk-UA" sz="3600" kern="1200" dirty="0" smtClean="0"/>
            <a:t>і</a:t>
          </a:r>
          <a:r>
            <a:rPr lang="ru-RU" sz="3600" kern="1200" dirty="0" err="1" smtClean="0"/>
            <a:t>довно</a:t>
          </a:r>
          <a:r>
            <a:rPr lang="ru-RU" sz="3600" kern="1200" dirty="0" smtClean="0"/>
            <a:t>  </a:t>
          </a:r>
          <a:endParaRPr lang="ru-RU" sz="2000" kern="1200" dirty="0"/>
        </a:p>
      </dsp:txBody>
      <dsp:txXfrm>
        <a:off x="2987040" y="3609597"/>
        <a:ext cx="3375813" cy="2209495"/>
      </dsp:txXfrm>
    </dsp:sp>
    <dsp:sp modelId="{CDE34876-6673-422B-8B78-A410C4FE21F2}">
      <dsp:nvSpPr>
        <dsp:cNvPr id="0" name=""/>
        <dsp:cNvSpPr/>
      </dsp:nvSpPr>
      <dsp:spPr>
        <a:xfrm>
          <a:off x="0" y="3241348"/>
          <a:ext cx="2987040" cy="294599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/>
            <a:t>Атестація</a:t>
          </a:r>
          <a:endParaRPr lang="ru-RU" sz="3900" kern="1200"/>
        </a:p>
      </dsp:txBody>
      <dsp:txXfrm>
        <a:off x="143812" y="3385160"/>
        <a:ext cx="2699416" cy="265836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DB5BC-9E9E-4BC3-9AD8-AA202A1FBE87}">
      <dsp:nvSpPr>
        <dsp:cNvPr id="0" name=""/>
        <dsp:cNvSpPr/>
      </dsp:nvSpPr>
      <dsp:spPr>
        <a:xfrm>
          <a:off x="3571887" y="790"/>
          <a:ext cx="5357830" cy="308202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/>
            <a:t>Педагогічні</a:t>
          </a:r>
          <a:r>
            <a:rPr lang="ru-RU" sz="2400" kern="1200" dirty="0"/>
            <a:t> </a:t>
          </a:r>
          <a:r>
            <a:rPr lang="ru-RU" sz="2400" kern="1200" dirty="0" err="1"/>
            <a:t>працівники</a:t>
          </a:r>
          <a:r>
            <a:rPr lang="ru-RU" sz="2400" kern="1200" dirty="0"/>
            <a:t>, </a:t>
          </a:r>
          <a:r>
            <a:rPr lang="ru-RU" sz="2400" kern="1200" dirty="0" err="1"/>
            <a:t>які</a:t>
          </a:r>
          <a:r>
            <a:rPr lang="ru-RU" sz="2400" kern="1200" dirty="0"/>
            <a:t> </a:t>
          </a:r>
          <a:r>
            <a:rPr lang="ru-RU" sz="2400" kern="1200" dirty="0" err="1"/>
            <a:t>працюють</a:t>
          </a:r>
          <a:r>
            <a:rPr lang="ru-RU" sz="2400" kern="1200" dirty="0"/>
            <a:t> у </a:t>
          </a:r>
          <a:r>
            <a:rPr lang="ru-RU" sz="2400" kern="1200" dirty="0" err="1"/>
            <a:t>навчальних</a:t>
          </a:r>
          <a:r>
            <a:rPr lang="ru-RU" sz="2400" kern="1200" dirty="0"/>
            <a:t> закладах за </a:t>
          </a:r>
          <a:r>
            <a:rPr lang="ru-RU" sz="2400" kern="1200" dirty="0" err="1"/>
            <a:t>сумісництвом</a:t>
          </a:r>
          <a:r>
            <a:rPr lang="ru-RU" sz="2400" kern="1200" dirty="0"/>
            <a:t> </a:t>
          </a:r>
          <a:r>
            <a:rPr lang="ru-RU" sz="2400" kern="1200" dirty="0" err="1"/>
            <a:t>або</a:t>
          </a:r>
          <a:r>
            <a:rPr lang="ru-RU" sz="2400" kern="1200" dirty="0"/>
            <a:t> на </a:t>
          </a:r>
          <a:r>
            <a:rPr lang="ru-RU" sz="2400" kern="1200" dirty="0" err="1"/>
            <a:t>умовах</a:t>
          </a:r>
          <a:r>
            <a:rPr lang="ru-RU" sz="2400" kern="1200" dirty="0"/>
            <a:t> строкового трудового договору</a:t>
          </a:r>
        </a:p>
      </dsp:txBody>
      <dsp:txXfrm>
        <a:off x="3571887" y="386043"/>
        <a:ext cx="4202072" cy="2311515"/>
      </dsp:txXfrm>
    </dsp:sp>
    <dsp:sp modelId="{7A73FCB9-9CD5-48A5-BF2C-FFE31854C543}">
      <dsp:nvSpPr>
        <dsp:cNvPr id="0" name=""/>
        <dsp:cNvSpPr/>
      </dsp:nvSpPr>
      <dsp:spPr>
        <a:xfrm>
          <a:off x="0" y="790"/>
          <a:ext cx="3571887" cy="308202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/>
            <a:t>Атестуються на загальних підставах</a:t>
          </a:r>
        </a:p>
      </dsp:txBody>
      <dsp:txXfrm>
        <a:off x="150452" y="151242"/>
        <a:ext cx="3270983" cy="2781117"/>
      </dsp:txXfrm>
    </dsp:sp>
    <dsp:sp modelId="{4ADBDEDC-82E5-425F-9FBD-5D35B711D3AE}">
      <dsp:nvSpPr>
        <dsp:cNvPr id="0" name=""/>
        <dsp:cNvSpPr/>
      </dsp:nvSpPr>
      <dsp:spPr>
        <a:xfrm>
          <a:off x="3571887" y="3391013"/>
          <a:ext cx="5357830" cy="308202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/>
            <a:t>При </a:t>
          </a:r>
          <a:r>
            <a:rPr lang="ru-RU" sz="2400" kern="1200" dirty="0" err="1"/>
            <a:t>суміщенні</a:t>
          </a:r>
          <a:r>
            <a:rPr lang="ru-RU" sz="2400" kern="1200" dirty="0"/>
            <a:t> </a:t>
          </a:r>
          <a:r>
            <a:rPr lang="ru-RU" sz="2400" kern="1200" dirty="0" err="1"/>
            <a:t>працівниками</a:t>
          </a:r>
          <a:r>
            <a:rPr lang="ru-RU" sz="2400" kern="1200" dirty="0"/>
            <a:t> </a:t>
          </a:r>
          <a:r>
            <a:rPr lang="ru-RU" sz="2400" kern="1200" dirty="0" err="1"/>
            <a:t>педагогічних</a:t>
          </a:r>
          <a:r>
            <a:rPr lang="ru-RU" sz="2400" kern="1200" dirty="0"/>
            <a:t> посад в одному </a:t>
          </a:r>
          <a:r>
            <a:rPr lang="ru-RU" sz="2400" kern="1200" dirty="0" err="1"/>
            <a:t>навчальному</a:t>
          </a:r>
          <a:r>
            <a:rPr lang="ru-RU" sz="2400" kern="1200" dirty="0"/>
            <a:t> </a:t>
          </a:r>
          <a:r>
            <a:rPr lang="ru-RU" sz="2400" kern="1200" dirty="0" err="1"/>
            <a:t>закладі</a:t>
          </a:r>
          <a:endParaRPr lang="ru-RU" sz="2400" kern="1200" dirty="0"/>
        </a:p>
      </dsp:txBody>
      <dsp:txXfrm>
        <a:off x="3571887" y="3776266"/>
        <a:ext cx="4202072" cy="2311515"/>
      </dsp:txXfrm>
    </dsp:sp>
    <dsp:sp modelId="{045EBE6E-40A3-4BC4-AA90-7DD55730F425}">
      <dsp:nvSpPr>
        <dsp:cNvPr id="0" name=""/>
        <dsp:cNvSpPr/>
      </dsp:nvSpPr>
      <dsp:spPr>
        <a:xfrm>
          <a:off x="0" y="3391013"/>
          <a:ext cx="3571887" cy="308202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/>
            <a:t>Атестація здійснюється з кожної із займаних посад</a:t>
          </a:r>
        </a:p>
      </dsp:txBody>
      <dsp:txXfrm>
        <a:off x="150452" y="3541465"/>
        <a:ext cx="3270983" cy="278111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721C9-0200-4E77-B5E1-5EEAE4DCF51F}">
      <dsp:nvSpPr>
        <dsp:cNvPr id="0" name=""/>
        <dsp:cNvSpPr/>
      </dsp:nvSpPr>
      <dsp:spPr>
        <a:xfrm>
          <a:off x="3514736" y="837"/>
          <a:ext cx="5272105" cy="32649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/>
            <a:t>Педагогічним</a:t>
          </a:r>
          <a:r>
            <a:rPr lang="ru-RU" sz="1800" kern="1200" dirty="0"/>
            <a:t> </a:t>
          </a:r>
          <a:r>
            <a:rPr lang="ru-RU" sz="1800" kern="1200" dirty="0" err="1"/>
            <a:t>працівникам</a:t>
          </a:r>
          <a:r>
            <a:rPr lang="ru-RU" sz="1800" kern="1200" dirty="0"/>
            <a:t> </a:t>
          </a:r>
          <a:r>
            <a:rPr lang="ru-RU" sz="1800" kern="1200" dirty="0" err="1"/>
            <a:t>іноземних</a:t>
          </a:r>
          <a:r>
            <a:rPr lang="ru-RU" sz="1800" kern="1200" dirty="0"/>
            <a:t> держав, </a:t>
          </a:r>
          <a:r>
            <a:rPr lang="ru-RU" sz="1800" kern="1200" dirty="0" err="1"/>
            <a:t>яких</a:t>
          </a:r>
          <a:r>
            <a:rPr lang="ru-RU" sz="1800" kern="1200" dirty="0"/>
            <a:t> </a:t>
          </a:r>
          <a:r>
            <a:rPr lang="ru-RU" sz="1800" kern="1200" dirty="0" err="1"/>
            <a:t>прийнято</a:t>
          </a:r>
          <a:r>
            <a:rPr lang="ru-RU" sz="1800" kern="1200" dirty="0"/>
            <a:t> на роботу до </a:t>
          </a:r>
          <a:r>
            <a:rPr lang="ru-RU" sz="1800" kern="1200" dirty="0" err="1"/>
            <a:t>навчальних</a:t>
          </a:r>
          <a:r>
            <a:rPr lang="ru-RU" sz="1800" kern="1200" dirty="0"/>
            <a:t>, за </a:t>
          </a:r>
          <a:r>
            <a:rPr lang="ru-RU" sz="1800" kern="1200" dirty="0" err="1"/>
            <a:t>наявності</a:t>
          </a:r>
          <a:r>
            <a:rPr lang="ru-RU" sz="1800" kern="1200" dirty="0"/>
            <a:t> </a:t>
          </a:r>
          <a:r>
            <a:rPr lang="ru-RU" sz="1800" kern="1200" dirty="0" err="1"/>
            <a:t>відповідних</a:t>
          </a:r>
          <a:r>
            <a:rPr lang="ru-RU" sz="1800" kern="1200" dirty="0"/>
            <a:t> </a:t>
          </a:r>
          <a:r>
            <a:rPr lang="ru-RU" sz="1800" kern="1200" dirty="0" err="1"/>
            <a:t>міжнародних</a:t>
          </a:r>
          <a:r>
            <a:rPr lang="ru-RU" sz="1800" kern="1200" dirty="0"/>
            <a:t> </a:t>
          </a:r>
          <a:r>
            <a:rPr lang="ru-RU" sz="1800" kern="1200" dirty="0" err="1"/>
            <a:t>договорів</a:t>
          </a:r>
          <a:r>
            <a:rPr lang="ru-RU" sz="1800" kern="1200" dirty="0"/>
            <a:t> </a:t>
          </a:r>
          <a:r>
            <a:rPr lang="ru-RU" sz="1800" kern="1200" dirty="0" err="1"/>
            <a:t>між</a:t>
          </a:r>
          <a:r>
            <a:rPr lang="ru-RU" sz="1800" kern="1200" dirty="0"/>
            <a:t> </a:t>
          </a:r>
          <a:r>
            <a:rPr lang="ru-RU" sz="1800" kern="1200" dirty="0" err="1"/>
            <a:t>Україною</a:t>
          </a:r>
          <a:r>
            <a:rPr lang="ru-RU" sz="1800" kern="1200" dirty="0"/>
            <a:t> та </a:t>
          </a:r>
          <a:r>
            <a:rPr lang="ru-RU" sz="1800" kern="1200" dirty="0" err="1"/>
            <a:t>іноземними</a:t>
          </a:r>
          <a:r>
            <a:rPr lang="ru-RU" sz="1800" kern="1200" dirty="0"/>
            <a:t> державами, </a:t>
          </a:r>
          <a:r>
            <a:rPr lang="ru-RU" sz="1800" kern="1200" dirty="0" err="1"/>
            <a:t>з</a:t>
          </a:r>
          <a:r>
            <a:rPr lang="ru-RU" sz="1800" kern="1200" dirty="0"/>
            <a:t> </a:t>
          </a:r>
          <a:r>
            <a:rPr lang="ru-RU" sz="1800" kern="1200" dirty="0" err="1"/>
            <a:t>яких</a:t>
          </a:r>
          <a:r>
            <a:rPr lang="ru-RU" sz="1800" kern="1200" dirty="0"/>
            <a:t> вони </a:t>
          </a:r>
          <a:r>
            <a:rPr lang="ru-RU" sz="1800" kern="1200" dirty="0" err="1"/>
            <a:t>прибули</a:t>
          </a:r>
          <a:endParaRPr lang="ru-RU" sz="1800" kern="1200" dirty="0"/>
        </a:p>
      </dsp:txBody>
      <dsp:txXfrm>
        <a:off x="3514736" y="408952"/>
        <a:ext cx="4047762" cy="2448687"/>
      </dsp:txXfrm>
    </dsp:sp>
    <dsp:sp modelId="{54774511-29AF-4802-9870-1B86AEF68650}">
      <dsp:nvSpPr>
        <dsp:cNvPr id="0" name=""/>
        <dsp:cNvSpPr/>
      </dsp:nvSpPr>
      <dsp:spPr>
        <a:xfrm>
          <a:off x="0" y="837"/>
          <a:ext cx="3514736" cy="32649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Про </a:t>
          </a:r>
          <a:r>
            <a:rPr lang="ru-RU" sz="2400" kern="1200" dirty="0" err="1"/>
            <a:t>присвоєння</a:t>
          </a:r>
          <a:r>
            <a:rPr lang="ru-RU" sz="2400" kern="1200" dirty="0"/>
            <a:t> </a:t>
          </a:r>
          <a:r>
            <a:rPr lang="ru-RU" sz="2400" kern="1200" dirty="0" err="1"/>
            <a:t>кваліфікаційної</a:t>
          </a:r>
          <a:r>
            <a:rPr lang="ru-RU" sz="2400" kern="1200" dirty="0"/>
            <a:t> </a:t>
          </a:r>
          <a:r>
            <a:rPr lang="ru-RU" sz="2400" kern="1200" dirty="0" err="1"/>
            <a:t>категорії</a:t>
          </a:r>
          <a:r>
            <a:rPr lang="ru-RU" sz="2400" kern="1200" dirty="0"/>
            <a:t>, яка </a:t>
          </a:r>
          <a:r>
            <a:rPr lang="ru-RU" sz="2400" kern="1200" dirty="0" err="1"/>
            <a:t>відповідає</a:t>
          </a:r>
          <a:r>
            <a:rPr lang="ru-RU" sz="2400" kern="1200" dirty="0"/>
            <a:t> </a:t>
          </a:r>
          <a:r>
            <a:rPr lang="ru-RU" sz="2400" kern="1200" dirty="0" err="1"/>
            <a:t>категорії</a:t>
          </a:r>
          <a:r>
            <a:rPr lang="ru-RU" sz="2400" kern="1200" dirty="0"/>
            <a:t>, </a:t>
          </a:r>
          <a:r>
            <a:rPr lang="ru-RU" sz="2400" kern="1200" dirty="0" err="1"/>
            <a:t>встановленій</a:t>
          </a:r>
          <a:r>
            <a:rPr lang="ru-RU" sz="2400" kern="1200" dirty="0"/>
            <a:t>  за </a:t>
          </a:r>
          <a:r>
            <a:rPr lang="ru-RU" sz="2400" kern="1200" dirty="0" err="1"/>
            <a:t>попереднім</a:t>
          </a:r>
          <a:r>
            <a:rPr lang="ru-RU" sz="2400" kern="1200" dirty="0"/>
            <a:t> </a:t>
          </a:r>
          <a:r>
            <a:rPr lang="ru-RU" sz="2400" kern="1200" dirty="0" err="1"/>
            <a:t>місцем</a:t>
          </a:r>
          <a:r>
            <a:rPr lang="ru-RU" sz="2400" kern="1200" dirty="0"/>
            <a:t> </a:t>
          </a:r>
          <a:r>
            <a:rPr lang="ru-RU" sz="2400" kern="1200" dirty="0" err="1"/>
            <a:t>роботи</a:t>
          </a:r>
          <a:endParaRPr lang="ru-RU" sz="2400" kern="1200" dirty="0"/>
        </a:p>
      </dsp:txBody>
      <dsp:txXfrm>
        <a:off x="159380" y="160217"/>
        <a:ext cx="3195976" cy="2946156"/>
      </dsp:txXfrm>
    </dsp:sp>
    <dsp:sp modelId="{6A503E76-9803-48E8-89F2-660E6164C7CB}">
      <dsp:nvSpPr>
        <dsp:cNvPr id="0" name=""/>
        <dsp:cNvSpPr/>
      </dsp:nvSpPr>
      <dsp:spPr>
        <a:xfrm>
          <a:off x="3514736" y="3593083"/>
          <a:ext cx="5272105" cy="32649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10892177"/>
            <a:satOff val="-57311"/>
            <a:lumOff val="205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10892177"/>
              <a:satOff val="-57311"/>
              <a:lumOff val="20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/>
            <a:t>Вчителі</a:t>
          </a:r>
          <a:r>
            <a:rPr lang="ru-RU" sz="1800" kern="1200" dirty="0"/>
            <a:t> та </a:t>
          </a:r>
          <a:r>
            <a:rPr lang="ru-RU" sz="1800" kern="1200" dirty="0" err="1"/>
            <a:t>викладачі</a:t>
          </a:r>
          <a:r>
            <a:rPr lang="ru-RU" sz="1800" kern="1200" dirty="0"/>
            <a:t>, </a:t>
          </a:r>
          <a:r>
            <a:rPr lang="ru-RU" sz="1800" kern="1200" dirty="0" err="1"/>
            <a:t>які</a:t>
          </a:r>
          <a:r>
            <a:rPr lang="ru-RU" sz="1800" kern="1200" dirty="0"/>
            <a:t> </a:t>
          </a:r>
          <a:r>
            <a:rPr lang="ru-RU" sz="1800" kern="1200" dirty="0" err="1"/>
            <a:t>мають</a:t>
          </a:r>
          <a:r>
            <a:rPr lang="ru-RU" sz="1800" kern="1200" dirty="0"/>
            <a:t> </a:t>
          </a:r>
          <a:r>
            <a:rPr lang="ru-RU" sz="1800" kern="1200" dirty="0" err="1"/>
            <a:t>педагогічне</a:t>
          </a:r>
          <a:r>
            <a:rPr lang="ru-RU" sz="1800" kern="1200" dirty="0"/>
            <a:t> </a:t>
          </a:r>
          <a:r>
            <a:rPr lang="ru-RU" sz="1800" kern="1200" dirty="0" err="1"/>
            <a:t>навантаження</a:t>
          </a:r>
          <a:r>
            <a:rPr lang="ru-RU" sz="1800" kern="1200" dirty="0"/>
            <a:t> </a:t>
          </a:r>
          <a:r>
            <a:rPr lang="ru-RU" sz="1800" kern="1200" dirty="0" err="1"/>
            <a:t>з</a:t>
          </a:r>
          <a:r>
            <a:rPr lang="ru-RU" sz="1800" kern="1200" dirty="0"/>
            <a:t> </a:t>
          </a:r>
          <a:r>
            <a:rPr lang="ru-RU" sz="1800" kern="1200" dirty="0" err="1"/>
            <a:t>кількох</a:t>
          </a:r>
          <a:r>
            <a:rPr lang="ru-RU" sz="1800" kern="1200" dirty="0"/>
            <a:t> </a:t>
          </a:r>
          <a:r>
            <a:rPr lang="ru-RU" sz="1800" kern="1200" dirty="0" err="1"/>
            <a:t>предметів</a:t>
          </a:r>
          <a:endParaRPr lang="ru-RU" sz="1800" kern="1200" dirty="0"/>
        </a:p>
      </dsp:txBody>
      <dsp:txXfrm>
        <a:off x="3514736" y="4001198"/>
        <a:ext cx="4047762" cy="2448687"/>
      </dsp:txXfrm>
    </dsp:sp>
    <dsp:sp modelId="{A21B31EA-F546-461B-9386-B4AFD5B6150E}">
      <dsp:nvSpPr>
        <dsp:cNvPr id="0" name=""/>
        <dsp:cNvSpPr/>
      </dsp:nvSpPr>
      <dsp:spPr>
        <a:xfrm>
          <a:off x="0" y="3592245"/>
          <a:ext cx="3514736" cy="3264916"/>
        </a:xfrm>
        <a:prstGeom prst="roundRect">
          <a:avLst/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smtClean="0"/>
            <a:t>Атестуються з того предмета, який викладають за спеціальністю.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smtClean="0"/>
            <a:t>Присвоєна кваліфікаційна категорія поширюється на все педагогічне навантаження. Необхідна умова - є підвищення кваліфікації з предметів інваріантної складової змісту загальної середньої освіти.</a:t>
          </a:r>
          <a:endParaRPr lang="ru-RU" sz="1800" kern="1200" dirty="0"/>
        </a:p>
      </dsp:txBody>
      <dsp:txXfrm>
        <a:off x="159380" y="3751625"/>
        <a:ext cx="3195976" cy="294615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9303E0-B707-45DF-AA7F-FEF15917DCA3}">
      <dsp:nvSpPr>
        <dsp:cNvPr id="0" name=""/>
        <dsp:cNvSpPr/>
      </dsp:nvSpPr>
      <dsp:spPr>
        <a:xfrm>
          <a:off x="3543311" y="837"/>
          <a:ext cx="5314968" cy="32649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За </a:t>
          </a:r>
          <a:r>
            <a:rPr lang="ru-RU" sz="2000" kern="1200" dirty="0" err="1"/>
            <a:t>педагогічними</a:t>
          </a:r>
          <a:r>
            <a:rPr lang="ru-RU" sz="2000" kern="1200" dirty="0"/>
            <a:t> </a:t>
          </a:r>
          <a:r>
            <a:rPr lang="ru-RU" sz="2000" kern="1200" dirty="0" err="1"/>
            <a:t>працівниками</a:t>
          </a:r>
          <a:r>
            <a:rPr lang="ru-RU" sz="2000" kern="1200" dirty="0"/>
            <a:t>, </a:t>
          </a:r>
          <a:r>
            <a:rPr lang="ru-RU" sz="2000" kern="1200" dirty="0" err="1"/>
            <a:t>які</a:t>
          </a:r>
          <a:r>
            <a:rPr lang="ru-RU" sz="2000" kern="1200" dirty="0"/>
            <a:t> </a:t>
          </a:r>
          <a:r>
            <a:rPr lang="ru-RU" sz="2000" kern="1200" dirty="0" err="1"/>
            <a:t>переходять</a:t>
          </a:r>
          <a:r>
            <a:rPr lang="ru-RU" sz="2000" kern="1200" dirty="0"/>
            <a:t> на роботу </a:t>
          </a:r>
          <a:r>
            <a:rPr lang="ru-RU" sz="2000" kern="1200" dirty="0" err="1"/>
            <a:t>з</a:t>
          </a:r>
          <a:r>
            <a:rPr lang="ru-RU" sz="2000" kern="1200" dirty="0"/>
            <a:t> одного </a:t>
          </a:r>
          <a:r>
            <a:rPr lang="ru-RU" sz="2000" kern="1200" dirty="0" err="1"/>
            <a:t>навчального</a:t>
          </a:r>
          <a:r>
            <a:rPr lang="ru-RU" sz="2000" kern="1200" dirty="0"/>
            <a:t> закладу до </a:t>
          </a:r>
          <a:r>
            <a:rPr lang="ru-RU" sz="2000" kern="1200" dirty="0" err="1"/>
            <a:t>іншого</a:t>
          </a:r>
          <a:r>
            <a:rPr lang="ru-RU" sz="2000" kern="1200" dirty="0"/>
            <a:t>,  </a:t>
          </a:r>
          <a:r>
            <a:rPr lang="ru-RU" sz="2000" kern="1200" dirty="0" err="1"/>
            <a:t>інші</a:t>
          </a:r>
          <a:r>
            <a:rPr lang="ru-RU" sz="2000" kern="1200" dirty="0"/>
            <a:t> </a:t>
          </a:r>
          <a:r>
            <a:rPr lang="ru-RU" sz="2000" kern="1200" dirty="0" err="1"/>
            <a:t>педагогічні</a:t>
          </a:r>
          <a:r>
            <a:rPr lang="ru-RU" sz="2000" kern="1200" dirty="0"/>
            <a:t> посади у </a:t>
          </a:r>
          <a:r>
            <a:rPr lang="ru-RU" sz="2000" kern="1200" dirty="0" err="1"/>
            <a:t>цьому</a:t>
          </a:r>
          <a:r>
            <a:rPr lang="ru-RU" sz="2000" kern="1200" dirty="0"/>
            <a:t> самому </a:t>
          </a:r>
          <a:r>
            <a:rPr lang="ru-RU" sz="2000" kern="1200" dirty="0" err="1"/>
            <a:t>закладі</a:t>
          </a:r>
          <a:endParaRPr lang="ru-RU" sz="2000" kern="1200" dirty="0"/>
        </a:p>
      </dsp:txBody>
      <dsp:txXfrm>
        <a:off x="3543311" y="408952"/>
        <a:ext cx="4090625" cy="2448687"/>
      </dsp:txXfrm>
    </dsp:sp>
    <dsp:sp modelId="{626911C7-3BE9-48F5-ACE9-54881A1A07B1}">
      <dsp:nvSpPr>
        <dsp:cNvPr id="0" name=""/>
        <dsp:cNvSpPr/>
      </dsp:nvSpPr>
      <dsp:spPr>
        <a:xfrm>
          <a:off x="0" y="837"/>
          <a:ext cx="3543312" cy="32649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/>
            <a:t>Зберігаються</a:t>
          </a:r>
          <a:r>
            <a:rPr lang="ru-RU" sz="2600" kern="1200" dirty="0"/>
            <a:t> </a:t>
          </a:r>
          <a:r>
            <a:rPr lang="ru-RU" sz="2600" kern="1200" dirty="0" err="1"/>
            <a:t>присвоєні</a:t>
          </a:r>
          <a:r>
            <a:rPr lang="ru-RU" sz="2600" kern="1200" dirty="0"/>
            <a:t> </a:t>
          </a:r>
          <a:r>
            <a:rPr lang="ru-RU" sz="2600" kern="1200" dirty="0" err="1"/>
            <a:t>кваліфікаційні</a:t>
          </a:r>
          <a:r>
            <a:rPr lang="ru-RU" sz="2600" kern="1200" dirty="0"/>
            <a:t> </a:t>
          </a:r>
          <a:r>
            <a:rPr lang="ru-RU" sz="2600" kern="1200" dirty="0" err="1"/>
            <a:t>категорії</a:t>
          </a:r>
          <a:r>
            <a:rPr lang="ru-RU" sz="2600" kern="1200" dirty="0"/>
            <a:t> та </a:t>
          </a:r>
          <a:r>
            <a:rPr lang="ru-RU" sz="2600" kern="1200" dirty="0" err="1"/>
            <a:t>педагогічні</a:t>
          </a:r>
          <a:r>
            <a:rPr lang="ru-RU" sz="2600" kern="1200" dirty="0"/>
            <a:t> </a:t>
          </a:r>
          <a:r>
            <a:rPr lang="ru-RU" sz="2600" kern="1200" dirty="0" err="1"/>
            <a:t>звання</a:t>
          </a:r>
          <a:r>
            <a:rPr lang="ru-RU" sz="2600" kern="1200" dirty="0"/>
            <a:t> до </a:t>
          </a:r>
          <a:r>
            <a:rPr lang="ru-RU" sz="2600" kern="1200" dirty="0" err="1"/>
            <a:t>наступної</a:t>
          </a:r>
          <a:r>
            <a:rPr lang="ru-RU" sz="2600" kern="1200" dirty="0"/>
            <a:t> </a:t>
          </a:r>
          <a:r>
            <a:rPr lang="ru-RU" sz="2600" kern="1200" dirty="0" err="1"/>
            <a:t>атестації</a:t>
          </a:r>
          <a:endParaRPr lang="ru-RU" sz="2600" kern="1200" dirty="0"/>
        </a:p>
      </dsp:txBody>
      <dsp:txXfrm>
        <a:off x="159380" y="160217"/>
        <a:ext cx="3224552" cy="2946156"/>
      </dsp:txXfrm>
    </dsp:sp>
    <dsp:sp modelId="{339A25CB-FD4B-4067-BAA5-22653CEC9227}">
      <dsp:nvSpPr>
        <dsp:cNvPr id="0" name=""/>
        <dsp:cNvSpPr/>
      </dsp:nvSpPr>
      <dsp:spPr>
        <a:xfrm>
          <a:off x="3543311" y="3592245"/>
          <a:ext cx="5314968" cy="32649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13243618"/>
            <a:satOff val="-16747"/>
            <a:lumOff val="-432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13243618"/>
              <a:satOff val="-16747"/>
              <a:lumOff val="-43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/>
            <a:t>Присуджено</a:t>
          </a:r>
          <a:r>
            <a:rPr lang="ru-RU" sz="2000" kern="1200" dirty="0"/>
            <a:t> </a:t>
          </a:r>
          <a:r>
            <a:rPr lang="ru-RU" sz="2000" kern="1200" dirty="0" err="1"/>
            <a:t>наукові</a:t>
          </a:r>
          <a:r>
            <a:rPr lang="ru-RU" sz="2000" kern="1200" dirty="0"/>
            <a:t> </a:t>
          </a:r>
          <a:r>
            <a:rPr lang="ru-RU" sz="2000" kern="1200" dirty="0" err="1"/>
            <a:t>ступені</a:t>
          </a:r>
          <a:r>
            <a:rPr lang="ru-RU" sz="2000" kern="1200" dirty="0"/>
            <a:t> </a:t>
          </a:r>
          <a:r>
            <a:rPr lang="ru-RU" sz="2000" kern="1200" dirty="0" err="1"/>
            <a:t>або</a:t>
          </a:r>
          <a:r>
            <a:rPr lang="ru-RU" sz="2000" kern="1200" dirty="0"/>
            <a:t> </a:t>
          </a:r>
          <a:r>
            <a:rPr lang="ru-RU" sz="2000" kern="1200" dirty="0" err="1"/>
            <a:t>присвоєно</a:t>
          </a:r>
          <a:r>
            <a:rPr lang="ru-RU" sz="2000" kern="1200" dirty="0"/>
            <a:t> </a:t>
          </a:r>
          <a:r>
            <a:rPr lang="ru-RU" sz="2000" kern="1200" dirty="0" err="1"/>
            <a:t>вчені</a:t>
          </a:r>
          <a:r>
            <a:rPr lang="ru-RU" sz="2000" kern="1200" dirty="0"/>
            <a:t> </a:t>
          </a:r>
          <a:r>
            <a:rPr lang="ru-RU" sz="2000" kern="1200" dirty="0" err="1"/>
            <a:t>званняякщо</a:t>
          </a:r>
          <a:r>
            <a:rPr lang="ru-RU" sz="2000" kern="1200" dirty="0"/>
            <a:t> </a:t>
          </a:r>
          <a:r>
            <a:rPr lang="ru-RU" sz="2000" kern="1200" dirty="0" err="1"/>
            <a:t>їх</a:t>
          </a:r>
          <a:r>
            <a:rPr lang="ru-RU" sz="2000" kern="1200" dirty="0"/>
            <a:t> </a:t>
          </a:r>
          <a:r>
            <a:rPr lang="ru-RU" sz="2000" kern="1200" dirty="0" err="1"/>
            <a:t>діяльність</a:t>
          </a:r>
          <a:r>
            <a:rPr lang="ru-RU" sz="2000" kern="1200" dirty="0"/>
            <a:t> за </a:t>
          </a:r>
          <a:r>
            <a:rPr lang="ru-RU" sz="2000" kern="1200" dirty="0" err="1"/>
            <a:t>профілем</a:t>
          </a:r>
          <a:r>
            <a:rPr lang="ru-RU" sz="2000" kern="1200" dirty="0"/>
            <a:t> </a:t>
          </a:r>
          <a:r>
            <a:rPr lang="ru-RU" sz="2000" kern="1200" dirty="0" err="1"/>
            <a:t>збігається</a:t>
          </a:r>
          <a:r>
            <a:rPr lang="ru-RU" sz="2000" kern="1200" dirty="0"/>
            <a:t> </a:t>
          </a:r>
          <a:r>
            <a:rPr lang="ru-RU" sz="2000" kern="1200" dirty="0" err="1"/>
            <a:t>з</a:t>
          </a:r>
          <a:r>
            <a:rPr lang="ru-RU" sz="2000" kern="1200" dirty="0"/>
            <a:t> </a:t>
          </a:r>
          <a:r>
            <a:rPr lang="ru-RU" sz="2000" kern="1200" dirty="0" err="1"/>
            <a:t>присудженим</a:t>
          </a:r>
          <a:r>
            <a:rPr lang="ru-RU" sz="2000" kern="1200" dirty="0"/>
            <a:t> </a:t>
          </a:r>
          <a:r>
            <a:rPr lang="ru-RU" sz="2000" kern="1200" dirty="0" err="1"/>
            <a:t>науковим</a:t>
          </a:r>
          <a:r>
            <a:rPr lang="ru-RU" sz="2000" kern="1200" dirty="0"/>
            <a:t> </a:t>
          </a:r>
          <a:r>
            <a:rPr lang="ru-RU" sz="2000" kern="1200" dirty="0" err="1"/>
            <a:t>ступенем</a:t>
          </a:r>
          <a:r>
            <a:rPr lang="ru-RU" sz="2000" kern="1200" dirty="0"/>
            <a:t> </a:t>
          </a:r>
          <a:r>
            <a:rPr lang="ru-RU" sz="2000" kern="1200" dirty="0" err="1"/>
            <a:t>або</a:t>
          </a:r>
          <a:r>
            <a:rPr lang="ru-RU" sz="2000" kern="1200" dirty="0"/>
            <a:t> </a:t>
          </a:r>
          <a:r>
            <a:rPr lang="ru-RU" sz="2000" kern="1200" dirty="0" err="1"/>
            <a:t>присвоєним</a:t>
          </a:r>
          <a:r>
            <a:rPr lang="ru-RU" sz="2000" kern="1200" dirty="0"/>
            <a:t> </a:t>
          </a:r>
          <a:r>
            <a:rPr lang="ru-RU" sz="2000" kern="1200" dirty="0" err="1"/>
            <a:t>вченим</a:t>
          </a:r>
          <a:r>
            <a:rPr lang="ru-RU" sz="2000" kern="1200" dirty="0"/>
            <a:t> </a:t>
          </a:r>
          <a:r>
            <a:rPr lang="ru-RU" sz="2000" kern="1200" dirty="0" err="1"/>
            <a:t>званням</a:t>
          </a:r>
          <a:r>
            <a:rPr lang="ru-RU" sz="2000" kern="1200" dirty="0"/>
            <a:t>.</a:t>
          </a:r>
        </a:p>
      </dsp:txBody>
      <dsp:txXfrm>
        <a:off x="3543311" y="4000360"/>
        <a:ext cx="4090625" cy="2448687"/>
      </dsp:txXfrm>
    </dsp:sp>
    <dsp:sp modelId="{FEB9F621-6C62-4B06-B478-F10918433101}">
      <dsp:nvSpPr>
        <dsp:cNvPr id="0" name=""/>
        <dsp:cNvSpPr/>
      </dsp:nvSpPr>
      <dsp:spPr>
        <a:xfrm>
          <a:off x="0" y="3592245"/>
          <a:ext cx="3543312" cy="3264916"/>
        </a:xfrm>
        <a:prstGeom prst="roundRect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/>
            <a:t>Атестуються без попереднього проходження підвищення кваліфікації</a:t>
          </a:r>
        </a:p>
      </dsp:txBody>
      <dsp:txXfrm>
        <a:off x="159380" y="3751625"/>
        <a:ext cx="3224552" cy="294615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42510-21B6-41C8-9485-2B8DD8EE2191}">
      <dsp:nvSpPr>
        <dsp:cNvPr id="0" name=""/>
        <dsp:cNvSpPr/>
      </dsp:nvSpPr>
      <dsp:spPr>
        <a:xfrm>
          <a:off x="3514736" y="894"/>
          <a:ext cx="5272105" cy="2993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При </a:t>
          </a:r>
          <a:r>
            <a:rPr lang="ru-RU" sz="2000" kern="1200" dirty="0" err="1"/>
            <a:t>переході</a:t>
          </a:r>
          <a:r>
            <a:rPr lang="ru-RU" sz="2000" kern="1200" dirty="0"/>
            <a:t> </a:t>
          </a:r>
          <a:r>
            <a:rPr lang="ru-RU" sz="2000" kern="1200" dirty="0" err="1"/>
            <a:t>педагогічного</a:t>
          </a:r>
          <a:r>
            <a:rPr lang="ru-RU" sz="2000" kern="1200" dirty="0"/>
            <a:t> </a:t>
          </a:r>
          <a:r>
            <a:rPr lang="ru-RU" sz="2000" kern="1200" dirty="0" err="1"/>
            <a:t>працівника</a:t>
          </a:r>
          <a:r>
            <a:rPr lang="ru-RU" sz="2000" kern="1200" dirty="0"/>
            <a:t> </a:t>
          </a:r>
          <a:r>
            <a:rPr lang="ru-RU" sz="2000" kern="1200" dirty="0" err="1"/>
            <a:t>з</a:t>
          </a:r>
          <a:r>
            <a:rPr lang="ru-RU" sz="2000" kern="1200" dirty="0"/>
            <a:t> </a:t>
          </a:r>
          <a:r>
            <a:rPr lang="ru-RU" sz="2000" kern="1200" dirty="0" err="1"/>
            <a:t>методичної</a:t>
          </a:r>
          <a:r>
            <a:rPr lang="ru-RU" sz="2000" kern="1200" dirty="0"/>
            <a:t> установи на </a:t>
          </a:r>
          <a:r>
            <a:rPr lang="ru-RU" sz="2000" kern="1200" dirty="0" err="1"/>
            <a:t>педагогічні</a:t>
          </a:r>
          <a:r>
            <a:rPr lang="ru-RU" sz="2000" kern="1200" dirty="0"/>
            <a:t> посади до </a:t>
          </a:r>
          <a:r>
            <a:rPr lang="ru-RU" sz="2000" kern="1200" dirty="0" err="1"/>
            <a:t>навчального</a:t>
          </a:r>
          <a:r>
            <a:rPr lang="ru-RU" sz="2000" kern="1200" dirty="0"/>
            <a:t> закладу </a:t>
          </a:r>
        </a:p>
      </dsp:txBody>
      <dsp:txXfrm>
        <a:off x="3514736" y="375104"/>
        <a:ext cx="4149476" cy="2245257"/>
      </dsp:txXfrm>
    </dsp:sp>
    <dsp:sp modelId="{96605E99-F68C-4A7A-9D7A-8AE395456AA3}">
      <dsp:nvSpPr>
        <dsp:cNvPr id="0" name=""/>
        <dsp:cNvSpPr/>
      </dsp:nvSpPr>
      <dsp:spPr>
        <a:xfrm>
          <a:off x="0" y="894"/>
          <a:ext cx="3514736" cy="299367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/>
            <a:t>Зберігається присвоєна кваліфікаційна категорія до наступної атестації</a:t>
          </a:r>
        </a:p>
      </dsp:txBody>
      <dsp:txXfrm>
        <a:off x="146139" y="147033"/>
        <a:ext cx="3222458" cy="2701399"/>
      </dsp:txXfrm>
    </dsp:sp>
    <dsp:sp modelId="{EF611A17-C044-433D-AC8D-C51110D3833E}">
      <dsp:nvSpPr>
        <dsp:cNvPr id="0" name=""/>
        <dsp:cNvSpPr/>
      </dsp:nvSpPr>
      <dsp:spPr>
        <a:xfrm>
          <a:off x="3515594" y="3293940"/>
          <a:ext cx="5266956" cy="35631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10892177"/>
            <a:satOff val="-57311"/>
            <a:lumOff val="205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10892177"/>
              <a:satOff val="-57311"/>
              <a:lumOff val="20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Особи </a:t>
          </a:r>
          <a:r>
            <a:rPr lang="ru-RU" sz="1800" kern="1200" dirty="0" err="1"/>
            <a:t>з</a:t>
          </a:r>
          <a:r>
            <a:rPr lang="ru-RU" sz="1800" kern="1200" dirty="0"/>
            <a:t> </a:t>
          </a:r>
          <a:r>
            <a:rPr lang="ru-RU" sz="1800" kern="1200" dirty="0" err="1"/>
            <a:t>повною</a:t>
          </a:r>
          <a:r>
            <a:rPr lang="ru-RU" sz="1800" kern="1200" dirty="0"/>
            <a:t> </a:t>
          </a:r>
          <a:r>
            <a:rPr lang="ru-RU" sz="1800" kern="1200" dirty="0" err="1"/>
            <a:t>вищою</a:t>
          </a:r>
          <a:r>
            <a:rPr lang="ru-RU" sz="1800" kern="1200" dirty="0"/>
            <a:t> </a:t>
          </a:r>
          <a:r>
            <a:rPr lang="ru-RU" sz="1800" kern="1200" dirty="0" err="1"/>
            <a:t>педагогічною</a:t>
          </a:r>
          <a:r>
            <a:rPr lang="ru-RU" sz="1800" kern="1200" dirty="0"/>
            <a:t> </a:t>
          </a:r>
          <a:r>
            <a:rPr lang="ru-RU" sz="1800" kern="1200" dirty="0" err="1"/>
            <a:t>освітою</a:t>
          </a:r>
          <a:r>
            <a:rPr lang="ru-RU" sz="1800" kern="1200" dirty="0"/>
            <a:t> </a:t>
          </a:r>
          <a:r>
            <a:rPr lang="ru-RU" sz="1800" kern="1200" dirty="0" err="1"/>
            <a:t>або</a:t>
          </a:r>
          <a:r>
            <a:rPr lang="ru-RU" sz="1800" kern="1200" dirty="0"/>
            <a:t> </a:t>
          </a:r>
          <a:r>
            <a:rPr lang="ru-RU" sz="1800" kern="1200" dirty="0" err="1"/>
            <a:t>іншою</a:t>
          </a:r>
          <a:r>
            <a:rPr lang="ru-RU" sz="1800" kern="1200" dirty="0"/>
            <a:t> </a:t>
          </a:r>
          <a:r>
            <a:rPr lang="ru-RU" sz="1800" kern="1200" dirty="0" err="1"/>
            <a:t>повною</a:t>
          </a:r>
          <a:r>
            <a:rPr lang="ru-RU" sz="1800" kern="1200" dirty="0"/>
            <a:t> </a:t>
          </a:r>
          <a:r>
            <a:rPr lang="ru-RU" sz="1800" kern="1200" dirty="0" err="1"/>
            <a:t>вищою</a:t>
          </a:r>
          <a:r>
            <a:rPr lang="ru-RU" sz="1800" kern="1200" dirty="0"/>
            <a:t> </a:t>
          </a:r>
          <a:r>
            <a:rPr lang="ru-RU" sz="1800" kern="1200" dirty="0" err="1"/>
            <a:t>освітою</a:t>
          </a:r>
          <a:r>
            <a:rPr lang="ru-RU" sz="1800" kern="1200" dirty="0"/>
            <a:t>, </a:t>
          </a:r>
          <a:r>
            <a:rPr lang="ru-RU" sz="1800" kern="1200" dirty="0" err="1"/>
            <a:t>прийняті</a:t>
          </a:r>
          <a:r>
            <a:rPr lang="ru-RU" sz="1800" kern="1200" dirty="0"/>
            <a:t> на посади </a:t>
          </a:r>
          <a:r>
            <a:rPr lang="ru-RU" sz="1800" kern="1200" dirty="0" err="1"/>
            <a:t>педагогічних</a:t>
          </a:r>
          <a:r>
            <a:rPr lang="ru-RU" sz="1800" kern="1200" dirty="0"/>
            <a:t> </a:t>
          </a:r>
          <a:r>
            <a:rPr lang="ru-RU" sz="1800" kern="1200" dirty="0" err="1"/>
            <a:t>працівників</a:t>
          </a:r>
          <a:r>
            <a:rPr lang="ru-RU" sz="1800" kern="1200" dirty="0"/>
            <a:t> за </a:t>
          </a:r>
          <a:r>
            <a:rPr lang="ru-RU" sz="1800" kern="1200" dirty="0" err="1"/>
            <a:t>спеціальностями</a:t>
          </a:r>
          <a:r>
            <a:rPr lang="ru-RU" sz="1800" kern="1200" dirty="0"/>
            <a:t>, </a:t>
          </a:r>
          <a:r>
            <a:rPr lang="ru-RU" sz="1800" kern="1200" dirty="0" err="1"/>
            <a:t>фахівці</a:t>
          </a:r>
          <a:r>
            <a:rPr lang="ru-RU" sz="1800" kern="1200" dirty="0"/>
            <a:t> </a:t>
          </a:r>
          <a:r>
            <a:rPr lang="ru-RU" sz="1800" kern="1200" dirty="0" err="1"/>
            <a:t>з</a:t>
          </a:r>
          <a:r>
            <a:rPr lang="ru-RU" sz="1800" kern="1200" dirty="0"/>
            <a:t> </a:t>
          </a:r>
          <a:r>
            <a:rPr lang="ru-RU" sz="1800" kern="1200" dirty="0" err="1"/>
            <a:t>яких</a:t>
          </a:r>
          <a:r>
            <a:rPr lang="ru-RU" sz="1800" kern="1200" dirty="0"/>
            <a:t> не </a:t>
          </a:r>
          <a:r>
            <a:rPr lang="ru-RU" sz="1800" kern="1200" dirty="0" err="1"/>
            <a:t>готувалися</a:t>
          </a:r>
          <a:r>
            <a:rPr lang="ru-RU" sz="1800" kern="1200" dirty="0"/>
            <a:t> </a:t>
          </a:r>
          <a:r>
            <a:rPr lang="ru-RU" sz="1800" kern="1200" dirty="0" err="1"/>
            <a:t>вищими</a:t>
          </a:r>
          <a:r>
            <a:rPr lang="ru-RU" sz="1800" kern="1200" dirty="0"/>
            <a:t> </a:t>
          </a:r>
          <a:r>
            <a:rPr lang="ru-RU" sz="1800" kern="1200" dirty="0" err="1"/>
            <a:t>навчальними</a:t>
          </a:r>
          <a:r>
            <a:rPr lang="ru-RU" sz="1800" kern="1200" dirty="0"/>
            <a:t> закладами </a:t>
          </a:r>
          <a:r>
            <a:rPr lang="ru-RU" sz="1800" kern="1200" dirty="0" err="1"/>
            <a:t>або</a:t>
          </a:r>
          <a:r>
            <a:rPr lang="ru-RU" sz="1800" kern="1200" dirty="0"/>
            <a:t> </a:t>
          </a:r>
          <a:r>
            <a:rPr lang="ru-RU" sz="1800" kern="1200" dirty="0" err="1"/>
            <a:t>підготовлені</a:t>
          </a:r>
          <a:r>
            <a:rPr lang="ru-RU" sz="1800" kern="1200" dirty="0"/>
            <a:t> у </a:t>
          </a:r>
          <a:r>
            <a:rPr lang="ru-RU" sz="1800" kern="1200" dirty="0" err="1"/>
            <a:t>недостатній</a:t>
          </a:r>
          <a:r>
            <a:rPr lang="ru-RU" sz="1800" kern="1200" dirty="0"/>
            <a:t> </a:t>
          </a:r>
          <a:r>
            <a:rPr lang="ru-RU" sz="1800" kern="1200" dirty="0" err="1"/>
            <a:t>кількості</a:t>
          </a:r>
          <a:endParaRPr lang="ru-RU" sz="1800" kern="1200" dirty="0"/>
        </a:p>
      </dsp:txBody>
      <dsp:txXfrm>
        <a:off x="3515594" y="3739336"/>
        <a:ext cx="3930769" cy="2672373"/>
      </dsp:txXfrm>
    </dsp:sp>
    <dsp:sp modelId="{421D58D4-F634-40B3-A903-F869314066F8}">
      <dsp:nvSpPr>
        <dsp:cNvPr id="0" name=""/>
        <dsp:cNvSpPr/>
      </dsp:nvSpPr>
      <dsp:spPr>
        <a:xfrm>
          <a:off x="4290" y="3578683"/>
          <a:ext cx="3511304" cy="2993677"/>
        </a:xfrm>
        <a:prstGeom prst="roundRect">
          <a:avLst/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/>
            <a:t>Атестуються як такі, що мають відповідну освіту.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/>
            <a:t>За умови проходження  підвищення кваліфікації</a:t>
          </a:r>
        </a:p>
      </dsp:txBody>
      <dsp:txXfrm>
        <a:off x="150429" y="3724822"/>
        <a:ext cx="3219026" cy="27013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19717-F124-4EC1-BA0F-AA33530FF64E}">
      <dsp:nvSpPr>
        <dsp:cNvPr id="0" name=""/>
        <dsp:cNvSpPr/>
      </dsp:nvSpPr>
      <dsp:spPr>
        <a:xfrm>
          <a:off x="5891814" y="2428441"/>
          <a:ext cx="404139" cy="332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618"/>
              </a:lnTo>
              <a:lnTo>
                <a:pt x="404139" y="284618"/>
              </a:lnTo>
              <a:lnTo>
                <a:pt x="404139" y="33201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6446D-BF2A-4BE8-8E19-BB9953EF36C6}">
      <dsp:nvSpPr>
        <dsp:cNvPr id="0" name=""/>
        <dsp:cNvSpPr/>
      </dsp:nvSpPr>
      <dsp:spPr>
        <a:xfrm>
          <a:off x="4687110" y="2428441"/>
          <a:ext cx="1204704" cy="332015"/>
        </a:xfrm>
        <a:custGeom>
          <a:avLst/>
          <a:gdLst/>
          <a:ahLst/>
          <a:cxnLst/>
          <a:rect l="0" t="0" r="0" b="0"/>
          <a:pathLst>
            <a:path>
              <a:moveTo>
                <a:pt x="1204704" y="0"/>
              </a:moveTo>
              <a:lnTo>
                <a:pt x="1204704" y="284618"/>
              </a:lnTo>
              <a:lnTo>
                <a:pt x="0" y="284618"/>
              </a:lnTo>
              <a:lnTo>
                <a:pt x="0" y="33201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94D20-E5CA-425C-BEF4-A2BEE524F316}">
      <dsp:nvSpPr>
        <dsp:cNvPr id="0" name=""/>
        <dsp:cNvSpPr/>
      </dsp:nvSpPr>
      <dsp:spPr>
        <a:xfrm>
          <a:off x="3933075" y="1164920"/>
          <a:ext cx="1958738" cy="471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193"/>
              </a:lnTo>
              <a:lnTo>
                <a:pt x="1958738" y="424193"/>
              </a:lnTo>
              <a:lnTo>
                <a:pt x="1958738" y="4715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95AF7-34C6-446B-AB9C-24A13F9FD5EF}">
      <dsp:nvSpPr>
        <dsp:cNvPr id="0" name=""/>
        <dsp:cNvSpPr/>
      </dsp:nvSpPr>
      <dsp:spPr>
        <a:xfrm>
          <a:off x="1969768" y="2117061"/>
          <a:ext cx="1017442" cy="161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256"/>
              </a:lnTo>
              <a:lnTo>
                <a:pt x="1017442" y="114256"/>
              </a:lnTo>
              <a:lnTo>
                <a:pt x="1017442" y="16165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604950-BBB8-422C-BD2D-84088FEF6E71}">
      <dsp:nvSpPr>
        <dsp:cNvPr id="0" name=""/>
        <dsp:cNvSpPr/>
      </dsp:nvSpPr>
      <dsp:spPr>
        <a:xfrm>
          <a:off x="899898" y="2117061"/>
          <a:ext cx="1069870" cy="155272"/>
        </a:xfrm>
        <a:custGeom>
          <a:avLst/>
          <a:gdLst/>
          <a:ahLst/>
          <a:cxnLst/>
          <a:rect l="0" t="0" r="0" b="0"/>
          <a:pathLst>
            <a:path>
              <a:moveTo>
                <a:pt x="1069870" y="0"/>
              </a:moveTo>
              <a:lnTo>
                <a:pt x="1069870" y="107875"/>
              </a:lnTo>
              <a:lnTo>
                <a:pt x="0" y="107875"/>
              </a:lnTo>
              <a:lnTo>
                <a:pt x="0" y="15527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E763C-BE8C-44CB-A2D1-58F69CE1F1D3}">
      <dsp:nvSpPr>
        <dsp:cNvPr id="0" name=""/>
        <dsp:cNvSpPr/>
      </dsp:nvSpPr>
      <dsp:spPr>
        <a:xfrm>
          <a:off x="1969768" y="1164920"/>
          <a:ext cx="1963307" cy="465129"/>
        </a:xfrm>
        <a:custGeom>
          <a:avLst/>
          <a:gdLst/>
          <a:ahLst/>
          <a:cxnLst/>
          <a:rect l="0" t="0" r="0" b="0"/>
          <a:pathLst>
            <a:path>
              <a:moveTo>
                <a:pt x="1963307" y="0"/>
              </a:moveTo>
              <a:lnTo>
                <a:pt x="1963307" y="417731"/>
              </a:lnTo>
              <a:lnTo>
                <a:pt x="0" y="417731"/>
              </a:lnTo>
              <a:lnTo>
                <a:pt x="0" y="46512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C4C27-6A13-4580-ABA9-ECB121400008}">
      <dsp:nvSpPr>
        <dsp:cNvPr id="0" name=""/>
        <dsp:cNvSpPr/>
      </dsp:nvSpPr>
      <dsp:spPr>
        <a:xfrm>
          <a:off x="2211642" y="554629"/>
          <a:ext cx="3442866" cy="61029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7B429-157A-469C-A86C-D786208A4536}">
      <dsp:nvSpPr>
        <dsp:cNvPr id="0" name=""/>
        <dsp:cNvSpPr/>
      </dsp:nvSpPr>
      <dsp:spPr>
        <a:xfrm>
          <a:off x="2268491" y="608635"/>
          <a:ext cx="3442866" cy="6102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/>
            <a:t>Атестація</a:t>
          </a:r>
          <a:r>
            <a:rPr lang="ru-RU" sz="2000" b="1" kern="1200" dirty="0"/>
            <a:t> </a:t>
          </a:r>
          <a:r>
            <a:rPr lang="ru-RU" sz="2000" b="1" kern="1200" dirty="0" err="1" smtClean="0"/>
            <a:t>педагогічних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працівників</a:t>
          </a:r>
          <a:endParaRPr lang="ru-RU" sz="2000" b="1" kern="1200" dirty="0"/>
        </a:p>
      </dsp:txBody>
      <dsp:txXfrm>
        <a:off x="2286366" y="626510"/>
        <a:ext cx="3407116" cy="574540"/>
      </dsp:txXfrm>
    </dsp:sp>
    <dsp:sp modelId="{8399130E-081C-4677-B566-57EA79FD8FDA}">
      <dsp:nvSpPr>
        <dsp:cNvPr id="0" name=""/>
        <dsp:cNvSpPr/>
      </dsp:nvSpPr>
      <dsp:spPr>
        <a:xfrm>
          <a:off x="829054" y="1630049"/>
          <a:ext cx="2281426" cy="48701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C3E6A0-459A-4B1A-82AC-12AE21FB680B}">
      <dsp:nvSpPr>
        <dsp:cNvPr id="0" name=""/>
        <dsp:cNvSpPr/>
      </dsp:nvSpPr>
      <dsp:spPr>
        <a:xfrm>
          <a:off x="885903" y="1684055"/>
          <a:ext cx="2281426" cy="4870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err="1"/>
            <a:t>Чергова</a:t>
          </a:r>
          <a:endParaRPr lang="ru-RU" sz="1800" b="1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/>
            <a:t>(1 раз на 5 </a:t>
          </a:r>
          <a:r>
            <a:rPr lang="ru-RU" sz="1800" kern="1200" dirty="0" err="1"/>
            <a:t>років</a:t>
          </a:r>
          <a:r>
            <a:rPr lang="ru-RU" sz="1800" kern="1200" dirty="0"/>
            <a:t>)</a:t>
          </a:r>
        </a:p>
      </dsp:txBody>
      <dsp:txXfrm>
        <a:off x="900167" y="1698319"/>
        <a:ext cx="2252898" cy="458483"/>
      </dsp:txXfrm>
    </dsp:sp>
    <dsp:sp modelId="{0DBE50EF-81F5-49FF-9C1D-874005314628}">
      <dsp:nvSpPr>
        <dsp:cNvPr id="0" name=""/>
        <dsp:cNvSpPr/>
      </dsp:nvSpPr>
      <dsp:spPr>
        <a:xfrm>
          <a:off x="136733" y="2272333"/>
          <a:ext cx="1526328" cy="844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D283DF-4025-400E-AB7A-5139B2E3593C}">
      <dsp:nvSpPr>
        <dsp:cNvPr id="0" name=""/>
        <dsp:cNvSpPr/>
      </dsp:nvSpPr>
      <dsp:spPr>
        <a:xfrm>
          <a:off x="193582" y="2326339"/>
          <a:ext cx="1526328" cy="8442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/>
            <a:t>Педагогічний</a:t>
          </a:r>
          <a:r>
            <a:rPr lang="ru-RU" sz="1800" kern="1200" dirty="0"/>
            <a:t> стаж до 5 </a:t>
          </a:r>
          <a:r>
            <a:rPr lang="ru-RU" sz="1800" kern="1200" dirty="0" err="1"/>
            <a:t>років</a:t>
          </a:r>
          <a:endParaRPr lang="ru-RU" sz="1800" kern="1200" dirty="0"/>
        </a:p>
      </dsp:txBody>
      <dsp:txXfrm>
        <a:off x="218310" y="2351067"/>
        <a:ext cx="1476872" cy="794810"/>
      </dsp:txXfrm>
    </dsp:sp>
    <dsp:sp modelId="{F3E4688F-A400-4047-8908-74D916606432}">
      <dsp:nvSpPr>
        <dsp:cNvPr id="0" name=""/>
        <dsp:cNvSpPr/>
      </dsp:nvSpPr>
      <dsp:spPr>
        <a:xfrm>
          <a:off x="2066923" y="2278714"/>
          <a:ext cx="1840575" cy="810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BB5A2-D967-4CAC-AF1C-9329A59FCDA3}">
      <dsp:nvSpPr>
        <dsp:cNvPr id="0" name=""/>
        <dsp:cNvSpPr/>
      </dsp:nvSpPr>
      <dsp:spPr>
        <a:xfrm>
          <a:off x="2123771" y="2332720"/>
          <a:ext cx="1840575" cy="810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/>
            <a:t>Педагогічний</a:t>
          </a:r>
          <a:r>
            <a:rPr lang="ru-RU" sz="1800" kern="1200" dirty="0"/>
            <a:t> стаж  не меньше 5 </a:t>
          </a:r>
          <a:r>
            <a:rPr lang="ru-RU" sz="1800" kern="1200" dirty="0" err="1"/>
            <a:t>років</a:t>
          </a:r>
          <a:endParaRPr lang="ru-RU" sz="1800" kern="1200" dirty="0"/>
        </a:p>
      </dsp:txBody>
      <dsp:txXfrm>
        <a:off x="2147516" y="2356465"/>
        <a:ext cx="1793085" cy="763231"/>
      </dsp:txXfrm>
    </dsp:sp>
    <dsp:sp modelId="{AADC98BC-5A0B-42BD-B886-2BF161090E99}">
      <dsp:nvSpPr>
        <dsp:cNvPr id="0" name=""/>
        <dsp:cNvSpPr/>
      </dsp:nvSpPr>
      <dsp:spPr>
        <a:xfrm>
          <a:off x="4250362" y="1636511"/>
          <a:ext cx="3282903" cy="79192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754301-26DE-4CE8-AE6D-8F62DF1DE7FC}">
      <dsp:nvSpPr>
        <dsp:cNvPr id="0" name=""/>
        <dsp:cNvSpPr/>
      </dsp:nvSpPr>
      <dsp:spPr>
        <a:xfrm>
          <a:off x="4307211" y="1690517"/>
          <a:ext cx="3282903" cy="791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err="1"/>
            <a:t>Позачергова</a:t>
          </a:r>
          <a:endParaRPr lang="ru-RU" sz="1800" b="1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/>
            <a:t>(не </a:t>
          </a:r>
          <a:r>
            <a:rPr lang="ru-RU" sz="1800" kern="1200" dirty="0" err="1"/>
            <a:t>раніше</a:t>
          </a:r>
          <a:r>
            <a:rPr lang="ru-RU" sz="1800" kern="1200" dirty="0"/>
            <a:t>, як через 2 роки </a:t>
          </a:r>
          <a:r>
            <a:rPr lang="ru-RU" sz="1800" kern="1200" dirty="0" err="1"/>
            <a:t>після</a:t>
          </a:r>
          <a:r>
            <a:rPr lang="ru-RU" sz="1800" kern="1200" dirty="0"/>
            <a:t> </a:t>
          </a:r>
          <a:r>
            <a:rPr lang="ru-RU" sz="1800" kern="1200" dirty="0" err="1"/>
            <a:t>попередньої</a:t>
          </a:r>
          <a:r>
            <a:rPr lang="ru-RU" sz="1800" kern="1200" dirty="0"/>
            <a:t>)</a:t>
          </a:r>
        </a:p>
      </dsp:txBody>
      <dsp:txXfrm>
        <a:off x="4330406" y="1713712"/>
        <a:ext cx="3236513" cy="745539"/>
      </dsp:txXfrm>
    </dsp:sp>
    <dsp:sp modelId="{54C2AF2C-B28A-4F91-9FE4-EACFE40AFFFB}">
      <dsp:nvSpPr>
        <dsp:cNvPr id="0" name=""/>
        <dsp:cNvSpPr/>
      </dsp:nvSpPr>
      <dsp:spPr>
        <a:xfrm>
          <a:off x="4151537" y="2760456"/>
          <a:ext cx="1071146" cy="13035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A8BB2D-9570-4478-B243-52860862AB60}">
      <dsp:nvSpPr>
        <dsp:cNvPr id="0" name=""/>
        <dsp:cNvSpPr/>
      </dsp:nvSpPr>
      <dsp:spPr>
        <a:xfrm>
          <a:off x="4208385" y="2814462"/>
          <a:ext cx="1071146" cy="13035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/>
            <a:t>Заява</a:t>
          </a:r>
          <a:r>
            <a:rPr lang="ru-RU" sz="1800" kern="1200" dirty="0"/>
            <a:t> </a:t>
          </a:r>
          <a:r>
            <a:rPr lang="ru-RU" sz="1800" kern="1200" dirty="0" err="1"/>
            <a:t>працівника</a:t>
          </a:r>
          <a:endParaRPr lang="ru-RU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/>
            <a:t>(до 10 жовтня)</a:t>
          </a:r>
          <a:endParaRPr lang="ru-RU" sz="1800" kern="1200" dirty="0"/>
        </a:p>
      </dsp:txBody>
      <dsp:txXfrm>
        <a:off x="4239758" y="2845835"/>
        <a:ext cx="1008400" cy="1240841"/>
      </dsp:txXfrm>
    </dsp:sp>
    <dsp:sp modelId="{48DFB21C-2461-4377-8C09-7267B9298557}">
      <dsp:nvSpPr>
        <dsp:cNvPr id="0" name=""/>
        <dsp:cNvSpPr/>
      </dsp:nvSpPr>
      <dsp:spPr>
        <a:xfrm>
          <a:off x="5345088" y="2760456"/>
          <a:ext cx="1901731" cy="2806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DCFF5C-4246-4BA8-8020-B1C40468C266}">
      <dsp:nvSpPr>
        <dsp:cNvPr id="0" name=""/>
        <dsp:cNvSpPr/>
      </dsp:nvSpPr>
      <dsp:spPr>
        <a:xfrm>
          <a:off x="5401936" y="2814462"/>
          <a:ext cx="1901731" cy="2806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/>
            <a:t>Подання</a:t>
          </a:r>
          <a:r>
            <a:rPr lang="ru-RU" sz="1800" kern="1200" dirty="0"/>
            <a:t> </a:t>
          </a:r>
          <a:r>
            <a:rPr lang="ru-RU" sz="1800" kern="1200" dirty="0" err="1"/>
            <a:t>керівника</a:t>
          </a:r>
          <a:r>
            <a:rPr lang="ru-RU" sz="1800" kern="1200" dirty="0"/>
            <a:t> </a:t>
          </a:r>
          <a:r>
            <a:rPr lang="ru-RU" sz="1800" kern="1200" dirty="0" err="1"/>
            <a:t>чи</a:t>
          </a:r>
          <a:r>
            <a:rPr lang="ru-RU" sz="1800" kern="1200" dirty="0"/>
            <a:t> </a:t>
          </a:r>
          <a:r>
            <a:rPr lang="ru-RU" sz="1800" kern="1200" dirty="0" err="1"/>
            <a:t>педагогічної</a:t>
          </a:r>
          <a:r>
            <a:rPr lang="ru-RU" sz="1800" kern="1200" dirty="0"/>
            <a:t> ради у </a:t>
          </a:r>
          <a:r>
            <a:rPr lang="ru-RU" sz="1800" kern="1200" dirty="0" err="1"/>
            <a:t>разі</a:t>
          </a:r>
          <a:r>
            <a:rPr lang="ru-RU" sz="1800" kern="1200" dirty="0"/>
            <a:t> </a:t>
          </a:r>
          <a:r>
            <a:rPr lang="ru-RU" sz="1800" kern="1200" dirty="0" err="1"/>
            <a:t>зниження</a:t>
          </a:r>
          <a:r>
            <a:rPr lang="ru-RU" sz="1800" kern="1200" dirty="0"/>
            <a:t> </a:t>
          </a:r>
          <a:r>
            <a:rPr lang="ru-RU" sz="1800" kern="1200" dirty="0" err="1"/>
            <a:t>рівня</a:t>
          </a:r>
          <a:r>
            <a:rPr lang="ru-RU" sz="1800" kern="1200" dirty="0"/>
            <a:t> </a:t>
          </a:r>
          <a:r>
            <a:rPr lang="ru-RU" sz="1800" kern="1200" dirty="0" err="1"/>
            <a:t>професійної</a:t>
          </a:r>
          <a:r>
            <a:rPr lang="ru-RU" sz="1800" kern="1200" dirty="0"/>
            <a:t> </a:t>
          </a:r>
          <a:r>
            <a:rPr lang="ru-RU" sz="1800" kern="1200" dirty="0" err="1"/>
            <a:t>діяльності</a:t>
          </a:r>
          <a:endParaRPr lang="ru-RU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/>
            <a:t>(до 10 </a:t>
          </a:r>
          <a:r>
            <a:rPr lang="ru-RU" sz="1800" kern="1200" dirty="0" err="1"/>
            <a:t>жовтня</a:t>
          </a:r>
          <a:r>
            <a:rPr lang="ru-RU" sz="1800" kern="1200" dirty="0"/>
            <a:t>) </a:t>
          </a:r>
        </a:p>
      </dsp:txBody>
      <dsp:txXfrm>
        <a:off x="5457636" y="2870162"/>
        <a:ext cx="1790331" cy="2694997"/>
      </dsp:txXfrm>
    </dsp:sp>
    <dsp:sp modelId="{AD2325D6-84B2-49C9-9985-7C6EAAF71CB8}">
      <dsp:nvSpPr>
        <dsp:cNvPr id="0" name=""/>
        <dsp:cNvSpPr/>
      </dsp:nvSpPr>
      <dsp:spPr>
        <a:xfrm>
          <a:off x="277561" y="3511681"/>
          <a:ext cx="1294188" cy="5873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FA9EE-6F53-45A0-AF1A-849D7DEF9895}">
      <dsp:nvSpPr>
        <dsp:cNvPr id="0" name=""/>
        <dsp:cNvSpPr/>
      </dsp:nvSpPr>
      <dsp:spPr>
        <a:xfrm>
          <a:off x="334410" y="3565687"/>
          <a:ext cx="1294188" cy="587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/>
            <a:t>Не меньше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/>
            <a:t>2 </a:t>
          </a:r>
          <a:r>
            <a:rPr lang="ru-RU" sz="1600" kern="1200" dirty="0" err="1"/>
            <a:t>років</a:t>
          </a:r>
          <a:r>
            <a:rPr lang="ru-RU" sz="1600" kern="1200" dirty="0"/>
            <a:t> на </a:t>
          </a:r>
          <a:r>
            <a:rPr lang="ru-RU" sz="1600" kern="1200" dirty="0" err="1"/>
            <a:t>посаді</a:t>
          </a:r>
          <a:endParaRPr lang="ru-RU" sz="1600" kern="1200" dirty="0"/>
        </a:p>
      </dsp:txBody>
      <dsp:txXfrm>
        <a:off x="351614" y="3582891"/>
        <a:ext cx="1259780" cy="552991"/>
      </dsp:txXfrm>
    </dsp:sp>
    <dsp:sp modelId="{CE42980A-2117-4EDF-A401-844EAEF17429}">
      <dsp:nvSpPr>
        <dsp:cNvPr id="0" name=""/>
        <dsp:cNvSpPr/>
      </dsp:nvSpPr>
      <dsp:spPr>
        <a:xfrm>
          <a:off x="2199511" y="3374993"/>
          <a:ext cx="1732599" cy="10601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A23196-AEA3-4CB2-A2D2-74F5D8F69582}">
      <dsp:nvSpPr>
        <dsp:cNvPr id="0" name=""/>
        <dsp:cNvSpPr/>
      </dsp:nvSpPr>
      <dsp:spPr>
        <a:xfrm>
          <a:off x="2256359" y="3428999"/>
          <a:ext cx="1732599" cy="1060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err="1"/>
            <a:t>Підвищення</a:t>
          </a:r>
          <a:r>
            <a:rPr lang="ru-RU" sz="1600" kern="1200" dirty="0"/>
            <a:t> </a:t>
          </a:r>
          <a:r>
            <a:rPr lang="ru-RU" sz="1600" kern="1200" dirty="0" err="1"/>
            <a:t>кваліфікації</a:t>
          </a:r>
          <a:r>
            <a:rPr lang="ru-RU" sz="1600" kern="1200" dirty="0"/>
            <a:t> не </a:t>
          </a:r>
          <a:r>
            <a:rPr lang="ru-RU" sz="1600" kern="1200" dirty="0" err="1"/>
            <a:t>більше</a:t>
          </a:r>
          <a:r>
            <a:rPr lang="ru-RU" sz="1600" kern="1200" dirty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/>
            <a:t>1 разу на 5 </a:t>
          </a:r>
          <a:r>
            <a:rPr lang="ru-RU" sz="1600" kern="1200" dirty="0" err="1"/>
            <a:t>років</a:t>
          </a:r>
          <a:endParaRPr lang="ru-RU" sz="1600" kern="1200" dirty="0"/>
        </a:p>
      </dsp:txBody>
      <dsp:txXfrm>
        <a:off x="2287409" y="3460049"/>
        <a:ext cx="1670499" cy="9980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CEA4B-2571-424E-B548-652954A62350}">
      <dsp:nvSpPr>
        <dsp:cNvPr id="0" name=""/>
        <dsp:cNvSpPr/>
      </dsp:nvSpPr>
      <dsp:spPr>
        <a:xfrm rot="16200000">
          <a:off x="426227" y="-482210"/>
          <a:ext cx="3429000" cy="4393421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>
              <a:solidFill>
                <a:sysClr val="windowText" lastClr="000000"/>
              </a:solidFill>
            </a:rPr>
            <a:t>Термін</a:t>
          </a:r>
          <a:r>
            <a:rPr lang="ru-RU" sz="1800" b="1" kern="1200" dirty="0">
              <a:solidFill>
                <a:sysClr val="windowText" lastClr="000000"/>
              </a:solidFill>
            </a:rPr>
            <a:t> </a:t>
          </a:r>
          <a:r>
            <a:rPr lang="ru-RU" sz="1800" b="1" kern="1200" dirty="0" err="1">
              <a:solidFill>
                <a:sysClr val="windowText" lastClr="000000"/>
              </a:solidFill>
            </a:rPr>
            <a:t>створення</a:t>
          </a:r>
          <a:r>
            <a:rPr lang="ru-RU" sz="1800" b="1" kern="1200" dirty="0">
              <a:solidFill>
                <a:sysClr val="windowText" lastClr="000000"/>
              </a:solidFill>
            </a:rPr>
            <a:t> - до 20 </a:t>
          </a:r>
          <a:r>
            <a:rPr lang="ru-RU" sz="1800" b="1" kern="1200" dirty="0" err="1">
              <a:solidFill>
                <a:sysClr val="windowText" lastClr="000000"/>
              </a:solidFill>
            </a:rPr>
            <a:t>вересня</a:t>
          </a:r>
          <a:endParaRPr lang="ru-RU" sz="1800" b="1" kern="1200" dirty="0">
            <a:solidFill>
              <a:sysClr val="windowText" lastClr="00000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>
              <a:solidFill>
                <a:sysClr val="windowText" lastClr="000000"/>
              </a:solidFill>
            </a:rPr>
            <a:t>Термін</a:t>
          </a:r>
          <a:r>
            <a:rPr lang="ru-RU" sz="1800" b="1" kern="1200" dirty="0">
              <a:solidFill>
                <a:sysClr val="windowText" lastClr="000000"/>
              </a:solidFill>
            </a:rPr>
            <a:t> </a:t>
          </a:r>
          <a:r>
            <a:rPr lang="ru-RU" sz="1800" b="1" kern="1200" dirty="0" err="1">
              <a:solidFill>
                <a:sysClr val="windowText" lastClr="000000"/>
              </a:solidFill>
            </a:rPr>
            <a:t>існування</a:t>
          </a:r>
          <a:r>
            <a:rPr lang="ru-RU" sz="1800" b="1" kern="1200" dirty="0">
              <a:solidFill>
                <a:sysClr val="windowText" lastClr="000000"/>
              </a:solidFill>
            </a:rPr>
            <a:t> - 1 </a:t>
          </a:r>
          <a:r>
            <a:rPr lang="ru-RU" sz="1800" b="1" kern="1200" dirty="0" err="1">
              <a:solidFill>
                <a:sysClr val="windowText" lastClr="000000"/>
              </a:solidFill>
            </a:rPr>
            <a:t>рік</a:t>
          </a:r>
          <a:endParaRPr lang="ru-RU" sz="1800" b="1" kern="1200" dirty="0">
            <a:solidFill>
              <a:sysClr val="windowText" lastClr="000000"/>
            </a:solidFill>
          </a:endParaRPr>
        </a:p>
      </dsp:txBody>
      <dsp:txXfrm rot="5400000">
        <a:off x="-55983" y="0"/>
        <a:ext cx="4393421" cy="2571750"/>
      </dsp:txXfrm>
    </dsp:sp>
    <dsp:sp modelId="{FACEF6E4-F97D-4338-8753-F9B7B25EF0E0}">
      <dsp:nvSpPr>
        <dsp:cNvPr id="0" name=""/>
        <dsp:cNvSpPr/>
      </dsp:nvSpPr>
      <dsp:spPr>
        <a:xfrm>
          <a:off x="4340381" y="0"/>
          <a:ext cx="4393421" cy="342900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2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2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>
              <a:solidFill>
                <a:sysClr val="windowText" lastClr="000000"/>
              </a:solidFill>
            </a:rPr>
            <a:t>Склад: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err="1">
              <a:solidFill>
                <a:sysClr val="windowText" lastClr="000000"/>
              </a:solidFill>
            </a:rPr>
            <a:t>1.Голова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комісії</a:t>
          </a:r>
          <a:r>
            <a:rPr lang="ru-RU" sz="1600" b="1" kern="1200" dirty="0">
              <a:solidFill>
                <a:sysClr val="windowText" lastClr="000000"/>
              </a:solidFill>
            </a:rPr>
            <a:t> (директор </a:t>
          </a:r>
          <a:r>
            <a:rPr lang="ru-RU" sz="1600" b="1" kern="1200" dirty="0" err="1">
              <a:solidFill>
                <a:sysClr val="windowText" lastClr="000000"/>
              </a:solidFill>
            </a:rPr>
            <a:t>або</a:t>
          </a:r>
          <a:r>
            <a:rPr lang="ru-RU" sz="1600" b="1" kern="1200" dirty="0">
              <a:solidFill>
                <a:sysClr val="windowText" lastClr="000000"/>
              </a:solidFill>
            </a:rPr>
            <a:t> заступник);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err="1">
              <a:solidFill>
                <a:sysClr val="windowText" lastClr="000000"/>
              </a:solidFill>
            </a:rPr>
            <a:t>2.Заступник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голови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комісії</a:t>
          </a:r>
          <a:r>
            <a:rPr lang="ru-RU" sz="1600" b="1" kern="1200" dirty="0">
              <a:solidFill>
                <a:sysClr val="windowText" lastClr="000000"/>
              </a:solidFill>
            </a:rPr>
            <a:t>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err="1">
              <a:solidFill>
                <a:sysClr val="windowText" lastClr="000000"/>
              </a:solidFill>
            </a:rPr>
            <a:t>3.Секретар</a:t>
          </a:r>
          <a:r>
            <a:rPr lang="ru-RU" sz="1600" b="1" kern="1200" dirty="0">
              <a:solidFill>
                <a:sysClr val="windowText" lastClr="000000"/>
              </a:solidFill>
            </a:rPr>
            <a:t>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err="1">
              <a:solidFill>
                <a:sysClr val="windowText" lastClr="000000"/>
              </a:solidFill>
            </a:rPr>
            <a:t>4.Члени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комісії</a:t>
          </a:r>
          <a:r>
            <a:rPr lang="ru-RU" sz="1600" b="1" kern="1200" dirty="0">
              <a:solidFill>
                <a:sysClr val="windowText" lastClr="000000"/>
              </a:solidFill>
            </a:rPr>
            <a:t>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err="1">
              <a:solidFill>
                <a:sysClr val="windowText" lastClr="000000"/>
              </a:solidFill>
            </a:rPr>
            <a:t>5.Представник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профспілкової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організації</a:t>
          </a:r>
          <a:endParaRPr lang="ru-RU" sz="1600" b="1" kern="1200" dirty="0">
            <a:solidFill>
              <a:sysClr val="windowText" lastClr="00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>
              <a:solidFill>
                <a:sysClr val="windowText" lastClr="000000"/>
              </a:solidFill>
            </a:rPr>
            <a:t>(Склад </a:t>
          </a:r>
          <a:r>
            <a:rPr lang="ru-RU" sz="1600" b="1" kern="1200" dirty="0" err="1">
              <a:solidFill>
                <a:sysClr val="windowText" lastClr="000000"/>
              </a:solidFill>
            </a:rPr>
            <a:t>може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змінюватися</a:t>
          </a:r>
          <a:r>
            <a:rPr lang="ru-RU" sz="1600" b="1" kern="1200" dirty="0">
              <a:solidFill>
                <a:sysClr val="windowText" lastClr="000000"/>
              </a:solidFill>
            </a:rPr>
            <a:t>  </a:t>
          </a:r>
          <a:r>
            <a:rPr lang="ru-RU" sz="1600" b="1" kern="1200" dirty="0" err="1">
              <a:solidFill>
                <a:sysClr val="windowText" lastClr="000000"/>
              </a:solidFill>
            </a:rPr>
            <a:t>протягом</a:t>
          </a:r>
          <a:r>
            <a:rPr lang="ru-RU" sz="1600" b="1" kern="1200" dirty="0">
              <a:solidFill>
                <a:sysClr val="windowText" lastClr="000000"/>
              </a:solidFill>
            </a:rPr>
            <a:t> року)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600" b="1" kern="1200" dirty="0">
              <a:solidFill>
                <a:sysClr val="windowText" lastClr="000000"/>
              </a:solidFill>
            </a:rPr>
            <a:t>                               (Можуть бути створені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600" b="1" kern="1200" dirty="0">
              <a:solidFill>
                <a:sysClr val="windowText" lastClr="000000"/>
              </a:solidFill>
            </a:rPr>
            <a:t>                               експертні комісії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600" b="1" kern="1200" dirty="0">
              <a:solidFill>
                <a:sysClr val="windowText" lastClr="000000"/>
              </a:solidFill>
            </a:rPr>
            <a:t>                               з метою об</a:t>
          </a:r>
          <a:r>
            <a:rPr lang="en-US" sz="1600" b="1" kern="1200" dirty="0">
              <a:solidFill>
                <a:sysClr val="windowText" lastClr="000000"/>
              </a:solidFill>
            </a:rPr>
            <a:t>'</a:t>
          </a:r>
          <a:r>
            <a:rPr lang="uk-UA" sz="1600" b="1" kern="1200" dirty="0" err="1">
              <a:solidFill>
                <a:sysClr val="windowText" lastClr="000000"/>
              </a:solidFill>
            </a:rPr>
            <a:t>єктивного</a:t>
          </a:r>
          <a:endParaRPr lang="uk-UA" sz="1600" b="1" kern="1200" dirty="0">
            <a:solidFill>
              <a:sysClr val="windowText" lastClr="00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600" b="1" kern="1200" dirty="0">
              <a:solidFill>
                <a:sysClr val="windowText" lastClr="000000"/>
              </a:solidFill>
            </a:rPr>
            <a:t>                               оцінювання)</a:t>
          </a:r>
          <a:endParaRPr lang="ru-RU" sz="1600" b="1" kern="1200" dirty="0">
            <a:solidFill>
              <a:sysClr val="windowText" lastClr="000000"/>
            </a:solidFill>
          </a:endParaRPr>
        </a:p>
      </dsp:txBody>
      <dsp:txXfrm>
        <a:off x="4340381" y="0"/>
        <a:ext cx="4393421" cy="2571750"/>
      </dsp:txXfrm>
    </dsp:sp>
    <dsp:sp modelId="{A35E0CCF-18E4-4EC9-9C94-1DD17ABBC1B4}">
      <dsp:nvSpPr>
        <dsp:cNvPr id="0" name=""/>
        <dsp:cNvSpPr/>
      </dsp:nvSpPr>
      <dsp:spPr>
        <a:xfrm rot="10800000">
          <a:off x="-55983" y="3429000"/>
          <a:ext cx="4393421" cy="3429000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ysClr val="windowText" lastClr="000000"/>
              </a:solidFill>
            </a:rPr>
            <a:t>       </a:t>
          </a:r>
          <a:r>
            <a:rPr lang="ru-RU" sz="1800" b="1" kern="1200" dirty="0" err="1">
              <a:solidFill>
                <a:sysClr val="windowText" lastClr="000000"/>
              </a:solidFill>
            </a:rPr>
            <a:t>Кількість</a:t>
          </a:r>
          <a:r>
            <a:rPr lang="ru-RU" sz="1800" b="1" kern="1200" dirty="0">
              <a:solidFill>
                <a:sysClr val="windowText" lastClr="000000"/>
              </a:solidFill>
            </a:rPr>
            <a:t> - не меньше 5 </a:t>
          </a:r>
          <a:r>
            <a:rPr lang="ru-RU" sz="1800" b="1" kern="1200" dirty="0" err="1">
              <a:solidFill>
                <a:sysClr val="windowText" lastClr="000000"/>
              </a:solidFill>
            </a:rPr>
            <a:t>осіб</a:t>
          </a:r>
          <a:endParaRPr lang="ru-RU" sz="1800" b="1" kern="1200" dirty="0">
            <a:solidFill>
              <a:sysClr val="windowText" lastClr="0000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10800000">
        <a:off x="-55983" y="4286249"/>
        <a:ext cx="4393421" cy="2571750"/>
      </dsp:txXfrm>
    </dsp:sp>
    <dsp:sp modelId="{4085B267-F4B5-4BC6-9AF8-8286DC51671A}">
      <dsp:nvSpPr>
        <dsp:cNvPr id="0" name=""/>
        <dsp:cNvSpPr/>
      </dsp:nvSpPr>
      <dsp:spPr>
        <a:xfrm rot="5400000">
          <a:off x="4772067" y="2834823"/>
          <a:ext cx="3429000" cy="4617353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600" b="1" kern="1200" dirty="0">
            <a:solidFill>
              <a:sysClr val="windowText" lastClr="00000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>
              <a:solidFill>
                <a:sysClr val="windowText" lastClr="000000"/>
              </a:solidFill>
            </a:rPr>
            <a:t>Права: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>
              <a:solidFill>
                <a:sysClr val="windowText" lastClr="000000"/>
              </a:solidFill>
            </a:rPr>
            <a:t>1)</a:t>
          </a:r>
          <a:r>
            <a:rPr lang="ru-RU" sz="1600" b="1" kern="1200" dirty="0" err="1">
              <a:solidFill>
                <a:sysClr val="windowText" lastClr="000000"/>
              </a:solidFill>
            </a:rPr>
            <a:t>атестувати</a:t>
          </a:r>
          <a:r>
            <a:rPr lang="ru-RU" sz="1600" b="1" kern="1200" dirty="0">
              <a:solidFill>
                <a:sysClr val="windowText" lastClr="000000"/>
              </a:solidFill>
            </a:rPr>
            <a:t> на </a:t>
          </a:r>
          <a:r>
            <a:rPr lang="ru-RU" sz="1600" b="1" kern="1200" dirty="0" err="1">
              <a:solidFill>
                <a:sysClr val="windowText" lastClr="000000"/>
              </a:solidFill>
            </a:rPr>
            <a:t>відповідність</a:t>
          </a:r>
          <a:r>
            <a:rPr lang="ru-RU" sz="1600" b="1" kern="1200" dirty="0">
              <a:solidFill>
                <a:sysClr val="windowText" lastClr="000000"/>
              </a:solidFill>
            </a:rPr>
            <a:t> (</a:t>
          </a:r>
          <a:r>
            <a:rPr lang="ru-RU" sz="1600" b="1" kern="1200" dirty="0" err="1">
              <a:solidFill>
                <a:sysClr val="windowText" lastClr="000000"/>
              </a:solidFill>
            </a:rPr>
            <a:t>невідповідність</a:t>
          </a:r>
          <a:r>
            <a:rPr lang="ru-RU" sz="1600" b="1" kern="1200" dirty="0">
              <a:solidFill>
                <a:sysClr val="windowText" lastClr="000000"/>
              </a:solidFill>
            </a:rPr>
            <a:t>) </a:t>
          </a:r>
          <a:r>
            <a:rPr lang="ru-RU" sz="1600" b="1" kern="1200" dirty="0" err="1">
              <a:solidFill>
                <a:sysClr val="windowText" lastClr="000000"/>
              </a:solidFill>
            </a:rPr>
            <a:t>займаній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посаді</a:t>
          </a:r>
          <a:r>
            <a:rPr lang="ru-RU" sz="1600" b="1" kern="1200" dirty="0">
              <a:solidFill>
                <a:sysClr val="windowText" lastClr="000000"/>
              </a:solidFill>
            </a:rPr>
            <a:t>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>
              <a:solidFill>
                <a:sysClr val="windowText" lastClr="000000"/>
              </a:solidFill>
            </a:rPr>
            <a:t>2)</a:t>
          </a:r>
          <a:r>
            <a:rPr lang="ru-RU" sz="1600" b="1" kern="1200" dirty="0" err="1">
              <a:solidFill>
                <a:sysClr val="windowText" lastClr="000000"/>
              </a:solidFill>
            </a:rPr>
            <a:t>присваювати</a:t>
          </a:r>
          <a:r>
            <a:rPr lang="ru-RU" sz="1600" b="1" kern="1200" dirty="0">
              <a:solidFill>
                <a:sysClr val="windowText" lastClr="000000"/>
              </a:solidFill>
            </a:rPr>
            <a:t> (</a:t>
          </a:r>
          <a:r>
            <a:rPr lang="ru-RU" sz="1600" b="1" kern="1200" dirty="0" err="1">
              <a:solidFill>
                <a:sysClr val="windowText" lastClr="000000"/>
              </a:solidFill>
            </a:rPr>
            <a:t>атестувати</a:t>
          </a:r>
          <a:r>
            <a:rPr lang="ru-RU" sz="1600" b="1" kern="1200" dirty="0">
              <a:solidFill>
                <a:sysClr val="windowText" lastClr="000000"/>
              </a:solidFill>
            </a:rPr>
            <a:t> на </a:t>
          </a:r>
          <a:r>
            <a:rPr lang="ru-RU" sz="1600" b="1" kern="1200" dirty="0" err="1">
              <a:solidFill>
                <a:sysClr val="windowText" lastClr="000000"/>
              </a:solidFill>
            </a:rPr>
            <a:t>відповідність</a:t>
          </a:r>
          <a:r>
            <a:rPr lang="ru-RU" sz="1600" b="1" kern="1200" dirty="0">
              <a:solidFill>
                <a:sysClr val="windowText" lastClr="000000"/>
              </a:solidFill>
            </a:rPr>
            <a:t>) </a:t>
          </a:r>
          <a:r>
            <a:rPr lang="ru-RU" sz="1600" b="1" kern="1200" dirty="0" err="1">
              <a:solidFill>
                <a:sysClr val="windowText" lastClr="000000"/>
              </a:solidFill>
            </a:rPr>
            <a:t>кваліфікаційну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категорію</a:t>
          </a:r>
          <a:r>
            <a:rPr lang="ru-RU" sz="1600" b="1" kern="1200" dirty="0">
              <a:solidFill>
                <a:sysClr val="windowText" lastClr="000000"/>
              </a:solidFill>
            </a:rPr>
            <a:t> "</a:t>
          </a:r>
          <a:r>
            <a:rPr lang="ru-RU" sz="1600" b="1" kern="1200" dirty="0" err="1">
              <a:solidFill>
                <a:sysClr val="windowText" lastClr="000000"/>
              </a:solidFill>
            </a:rPr>
            <a:t>спеціаліст</a:t>
          </a:r>
          <a:r>
            <a:rPr lang="ru-RU" sz="1600" b="1" kern="1200" dirty="0">
              <a:solidFill>
                <a:sysClr val="windowText" lastClr="000000"/>
              </a:solidFill>
            </a:rPr>
            <a:t> ", "</a:t>
          </a:r>
          <a:r>
            <a:rPr lang="ru-RU" sz="1600" b="1" kern="1200" dirty="0" err="1">
              <a:solidFill>
                <a:sysClr val="windowText" lastClr="000000"/>
              </a:solidFill>
            </a:rPr>
            <a:t>спеціаліст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другої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категорії</a:t>
          </a:r>
          <a:r>
            <a:rPr lang="ru-RU" sz="1600" b="1" kern="1200" dirty="0">
              <a:solidFill>
                <a:sysClr val="windowText" lastClr="000000"/>
              </a:solidFill>
            </a:rPr>
            <a:t>", "</a:t>
          </a:r>
          <a:r>
            <a:rPr lang="ru-RU" sz="1600" b="1" kern="1200" dirty="0" err="1">
              <a:solidFill>
                <a:sysClr val="windowText" lastClr="000000"/>
              </a:solidFill>
            </a:rPr>
            <a:t>спеціаліст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першої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категорії</a:t>
          </a:r>
          <a:r>
            <a:rPr lang="ru-RU" sz="1600" b="1" kern="1200" dirty="0">
              <a:solidFill>
                <a:sysClr val="windowText" lastClr="000000"/>
              </a:solidFill>
            </a:rPr>
            <a:t>";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>
              <a:solidFill>
                <a:sysClr val="windowText" lastClr="000000"/>
              </a:solidFill>
            </a:rPr>
            <a:t>3)</a:t>
          </a:r>
          <a:r>
            <a:rPr lang="ru-RU" sz="1600" b="1" kern="1200" dirty="0" err="1">
              <a:solidFill>
                <a:sysClr val="windowText" lastClr="000000"/>
              </a:solidFill>
            </a:rPr>
            <a:t>порушувати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клопотання</a:t>
          </a:r>
          <a:r>
            <a:rPr lang="ru-RU" sz="1600" b="1" kern="1200" dirty="0">
              <a:solidFill>
                <a:sysClr val="windowText" lastClr="000000"/>
              </a:solidFill>
            </a:rPr>
            <a:t> перед </a:t>
          </a:r>
          <a:r>
            <a:rPr lang="ru-RU" sz="1600" b="1" kern="1200" dirty="0" err="1">
              <a:solidFill>
                <a:sysClr val="windowText" lastClr="000000"/>
              </a:solidFill>
            </a:rPr>
            <a:t>АК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ІІ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рівня</a:t>
          </a:r>
          <a:r>
            <a:rPr lang="ru-RU" sz="1600" b="1" kern="1200" dirty="0">
              <a:solidFill>
                <a:sysClr val="windowText" lastClr="000000"/>
              </a:solidFill>
            </a:rPr>
            <a:t> про </a:t>
          </a:r>
          <a:r>
            <a:rPr lang="ru-RU" sz="1600" b="1" kern="1200" dirty="0" err="1">
              <a:solidFill>
                <a:sysClr val="windowText" lastClr="000000"/>
              </a:solidFill>
            </a:rPr>
            <a:t>присвоєння</a:t>
          </a:r>
          <a:r>
            <a:rPr lang="ru-RU" sz="1600" b="1" kern="1200" dirty="0">
              <a:solidFill>
                <a:sysClr val="windowText" lastClr="000000"/>
              </a:solidFill>
            </a:rPr>
            <a:t> (</a:t>
          </a:r>
          <a:r>
            <a:rPr lang="ru-RU" sz="1600" b="1" kern="1200" dirty="0" err="1">
              <a:solidFill>
                <a:sysClr val="windowText" lastClr="000000"/>
              </a:solidFill>
            </a:rPr>
            <a:t>про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відповідність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раніше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присвоєній</a:t>
          </a:r>
          <a:r>
            <a:rPr lang="ru-RU" sz="1600" b="1" kern="1200" dirty="0">
              <a:solidFill>
                <a:sysClr val="windowText" lastClr="000000"/>
              </a:solidFill>
            </a:rPr>
            <a:t>) </a:t>
          </a:r>
          <a:r>
            <a:rPr lang="ru-RU" sz="1600" b="1" kern="1200" dirty="0" err="1">
              <a:solidFill>
                <a:sysClr val="windowText" lastClr="000000"/>
              </a:solidFill>
            </a:rPr>
            <a:t>кваліфікаційної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категорії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uk-UA" sz="1600" b="1" kern="1200" dirty="0">
              <a:solidFill>
                <a:sysClr val="windowText" lastClr="000000"/>
              </a:solidFill>
            </a:rPr>
            <a:t>"спеціаліст вищої категорії" та присвоєння педагогічного звання;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600" b="1" kern="1200" dirty="0">
              <a:solidFill>
                <a:sysClr val="windowText" lastClr="000000"/>
              </a:solidFill>
            </a:rPr>
            <a:t>4)атестувати на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відповідність</a:t>
          </a:r>
          <a:r>
            <a:rPr lang="ru-RU" sz="1600" b="1" kern="1200" dirty="0">
              <a:solidFill>
                <a:sysClr val="windowText" lastClr="000000"/>
              </a:solidFill>
            </a:rPr>
            <a:t>  </a:t>
          </a:r>
          <a:r>
            <a:rPr lang="ru-RU" sz="1600" b="1" kern="1200" dirty="0" err="1">
              <a:solidFill>
                <a:sysClr val="windowText" lastClr="000000"/>
              </a:solidFill>
            </a:rPr>
            <a:t>займаній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посаді</a:t>
          </a:r>
          <a:r>
            <a:rPr lang="ru-RU" sz="1600" b="1" kern="1200" dirty="0">
              <a:solidFill>
                <a:sysClr val="windowText" lastClr="000000"/>
              </a:solidFill>
            </a:rPr>
            <a:t> за </a:t>
          </a:r>
          <a:r>
            <a:rPr lang="ru-RU" sz="1600" b="1" kern="1200" dirty="0" err="1">
              <a:solidFill>
                <a:sysClr val="windowText" lastClr="000000"/>
              </a:solidFill>
            </a:rPr>
            <a:t>умови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виконання</a:t>
          </a:r>
          <a:r>
            <a:rPr lang="ru-RU" sz="1600" b="1" kern="1200" dirty="0">
              <a:solidFill>
                <a:sysClr val="windowText" lastClr="000000"/>
              </a:solidFill>
            </a:rPr>
            <a:t> ним </a:t>
          </a:r>
          <a:r>
            <a:rPr lang="ru-RU" sz="1600" b="1" kern="1200" dirty="0" err="1">
              <a:solidFill>
                <a:sysClr val="windowText" lastClr="000000"/>
              </a:solidFill>
            </a:rPr>
            <a:t>заходів</a:t>
          </a:r>
          <a:r>
            <a:rPr lang="ru-RU" sz="1600" b="1" kern="1200" dirty="0">
              <a:solidFill>
                <a:sysClr val="windowText" lastClr="000000"/>
              </a:solidFill>
            </a:rPr>
            <a:t>, </a:t>
          </a:r>
          <a:r>
            <a:rPr lang="ru-RU" sz="1600" b="1" kern="1200" dirty="0" err="1">
              <a:solidFill>
                <a:sysClr val="windowText" lastClr="000000"/>
              </a:solidFill>
            </a:rPr>
            <a:t>визначених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атестаційною</a:t>
          </a:r>
          <a:r>
            <a:rPr lang="ru-RU" sz="1600" b="1" kern="1200" dirty="0">
              <a:solidFill>
                <a:sysClr val="windowText" lastClr="000000"/>
              </a:solidFill>
            </a:rPr>
            <a:t> </a:t>
          </a:r>
          <a:r>
            <a:rPr lang="ru-RU" sz="1600" b="1" kern="1200" dirty="0" err="1">
              <a:solidFill>
                <a:sysClr val="windowText" lastClr="000000"/>
              </a:solidFill>
            </a:rPr>
            <a:t>комісією</a:t>
          </a:r>
          <a:endParaRPr lang="uk-UA" sz="1600" b="1" kern="1200" dirty="0">
            <a:solidFill>
              <a:sysClr val="windowText" lastClr="000000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6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-5400000">
        <a:off x="4177891" y="4286249"/>
        <a:ext cx="4617353" cy="2571750"/>
      </dsp:txXfrm>
    </dsp:sp>
    <dsp:sp modelId="{25C74CAB-6F06-4CD1-B132-18C35B267C64}">
      <dsp:nvSpPr>
        <dsp:cNvPr id="0" name=""/>
        <dsp:cNvSpPr/>
      </dsp:nvSpPr>
      <dsp:spPr>
        <a:xfrm>
          <a:off x="2501789" y="2128551"/>
          <a:ext cx="3252203" cy="1714500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err="1"/>
            <a:t>Атестаційна</a:t>
          </a:r>
          <a:r>
            <a:rPr lang="ru-RU" sz="2000" b="1" kern="1200" dirty="0"/>
            <a:t> </a:t>
          </a:r>
          <a:r>
            <a:rPr lang="ru-RU" sz="2000" b="1" kern="1200" dirty="0" err="1"/>
            <a:t>комісія</a:t>
          </a:r>
          <a:r>
            <a:rPr lang="ru-RU" sz="2000" b="1" kern="1200" dirty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err="1"/>
            <a:t>І</a:t>
          </a:r>
          <a:r>
            <a:rPr lang="ru-RU" sz="2000" b="1" kern="1200" dirty="0"/>
            <a:t> </a:t>
          </a:r>
          <a:r>
            <a:rPr lang="ru-RU" sz="2000" b="1" kern="1200" dirty="0" err="1"/>
            <a:t>рівня</a:t>
          </a:r>
          <a:endParaRPr lang="ru-RU" sz="2000" b="1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/>
            <a:t> (не меньше 15 </a:t>
          </a:r>
          <a:r>
            <a:rPr lang="ru-RU" sz="2000" b="1" kern="1200" dirty="0" err="1"/>
            <a:t>працівників</a:t>
          </a:r>
          <a:r>
            <a:rPr lang="ru-RU" sz="2000" b="1" kern="1200" dirty="0"/>
            <a:t> в </a:t>
          </a:r>
          <a:r>
            <a:rPr lang="ru-RU" sz="2000" b="1" kern="1200" dirty="0" err="1"/>
            <a:t>закладі</a:t>
          </a:r>
          <a:r>
            <a:rPr lang="ru-RU" sz="2000" b="1" kern="1200" dirty="0"/>
            <a:t>)</a:t>
          </a:r>
        </a:p>
      </dsp:txBody>
      <dsp:txXfrm>
        <a:off x="2585484" y="2212246"/>
        <a:ext cx="3084813" cy="1547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86D66-2D91-40B1-8F19-96EE212C0D1E}">
      <dsp:nvSpPr>
        <dsp:cNvPr id="0" name=""/>
        <dsp:cNvSpPr/>
      </dsp:nvSpPr>
      <dsp:spPr>
        <a:xfrm>
          <a:off x="2473561" y="3774933"/>
          <a:ext cx="3891098" cy="308306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err="1"/>
            <a:t>АК</a:t>
          </a:r>
          <a:endParaRPr lang="ru-RU" sz="1800" b="1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/>
            <a:t>до 20 </a:t>
          </a:r>
          <a:r>
            <a:rPr lang="ru-RU" sz="1800" b="1" kern="1200" dirty="0" err="1"/>
            <a:t>жовтня</a:t>
          </a:r>
          <a:endParaRPr lang="ru-RU" sz="1800" b="1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/>
            <a:t>1. </a:t>
          </a:r>
          <a:r>
            <a:rPr lang="ru-RU" sz="1800" b="0" kern="1200" dirty="0" err="1"/>
            <a:t>Затверджує</a:t>
          </a:r>
          <a:r>
            <a:rPr lang="ru-RU" sz="1800" b="0" kern="1200" dirty="0"/>
            <a:t> списки </a:t>
          </a:r>
          <a:r>
            <a:rPr lang="ru-RU" sz="1800" b="0" kern="1200" dirty="0" err="1"/>
            <a:t>педагогічних</a:t>
          </a:r>
          <a:r>
            <a:rPr lang="ru-RU" sz="1800" b="0" kern="1200" dirty="0"/>
            <a:t> </a:t>
          </a:r>
          <a:r>
            <a:rPr lang="ru-RU" sz="1800" b="0" kern="1200" dirty="0" err="1"/>
            <a:t>працівників</a:t>
          </a:r>
          <a:r>
            <a:rPr lang="ru-RU" sz="1800" b="0" kern="1200" dirty="0"/>
            <a:t>, </a:t>
          </a:r>
          <a:r>
            <a:rPr lang="ru-RU" sz="1800" b="0" kern="1200" dirty="0" err="1"/>
            <a:t>які</a:t>
          </a:r>
          <a:r>
            <a:rPr lang="ru-RU" sz="1800" b="0" kern="1200" dirty="0"/>
            <a:t> </a:t>
          </a:r>
          <a:r>
            <a:rPr lang="ru-RU" sz="1800" b="0" kern="1200" dirty="0" err="1"/>
            <a:t>атестуються</a:t>
          </a:r>
          <a:r>
            <a:rPr lang="ru-RU" sz="1800" b="0" kern="1200" dirty="0"/>
            <a:t>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err="1"/>
            <a:t>2.Графік</a:t>
          </a:r>
          <a:r>
            <a:rPr lang="ru-RU" sz="1800" b="0" kern="1200" dirty="0"/>
            <a:t> </a:t>
          </a:r>
          <a:r>
            <a:rPr lang="ru-RU" sz="1800" b="0" kern="1200" dirty="0" err="1"/>
            <a:t>роботи</a:t>
          </a:r>
          <a:r>
            <a:rPr lang="ru-RU" sz="1800" b="0" kern="1200" dirty="0"/>
            <a:t> </a:t>
          </a:r>
          <a:r>
            <a:rPr lang="ru-RU" sz="1800" b="0" kern="1200" dirty="0" err="1"/>
            <a:t>атестаційної</a:t>
          </a:r>
          <a:r>
            <a:rPr lang="ru-RU" sz="1800" b="0" kern="1200" dirty="0"/>
            <a:t> </a:t>
          </a:r>
          <a:r>
            <a:rPr lang="ru-RU" sz="1800" b="0" kern="1200" dirty="0" err="1"/>
            <a:t>комісії</a:t>
          </a:r>
          <a:r>
            <a:rPr lang="ru-RU" sz="1800" b="0" kern="1200" dirty="0"/>
            <a:t>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err="1"/>
            <a:t>3.Приймає</a:t>
          </a:r>
          <a:r>
            <a:rPr lang="ru-RU" sz="1800" b="0" kern="1200" dirty="0"/>
            <a:t> </a:t>
          </a:r>
          <a:r>
            <a:rPr lang="ru-RU" sz="1800" b="0" kern="1200" dirty="0" err="1"/>
            <a:t>рішення</a:t>
          </a:r>
          <a:r>
            <a:rPr lang="ru-RU" sz="1800" b="0" kern="1200" dirty="0"/>
            <a:t> </a:t>
          </a:r>
          <a:r>
            <a:rPr lang="ru-RU" sz="1800" b="0" kern="1200" dirty="0" err="1"/>
            <a:t>щодо</a:t>
          </a:r>
          <a:r>
            <a:rPr lang="ru-RU" sz="1800" b="0" kern="1200" dirty="0"/>
            <a:t> </a:t>
          </a:r>
          <a:r>
            <a:rPr lang="ru-RU" sz="1800" b="0" kern="1200" dirty="0" err="1"/>
            <a:t>перенесення</a:t>
          </a:r>
          <a:r>
            <a:rPr lang="ru-RU" sz="1800" b="0" kern="1200" dirty="0"/>
            <a:t> строку </a:t>
          </a:r>
          <a:r>
            <a:rPr lang="ru-RU" sz="1800" b="0" kern="1200" dirty="0" err="1"/>
            <a:t>чергової</a:t>
          </a:r>
          <a:r>
            <a:rPr lang="ru-RU" sz="1800" b="0" kern="1200" dirty="0"/>
            <a:t> </a:t>
          </a:r>
          <a:r>
            <a:rPr lang="ru-RU" sz="1800" b="0" kern="1200" dirty="0" err="1"/>
            <a:t>атестації</a:t>
          </a:r>
          <a:r>
            <a:rPr lang="ru-RU" sz="1800" b="0" kern="1200" dirty="0"/>
            <a:t>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b="1" kern="1200" dirty="0"/>
        </a:p>
      </dsp:txBody>
      <dsp:txXfrm>
        <a:off x="3043399" y="4226438"/>
        <a:ext cx="2751422" cy="2180056"/>
      </dsp:txXfrm>
    </dsp:sp>
    <dsp:sp modelId="{D5A3FF25-1186-49F2-9C45-465E42A80E23}">
      <dsp:nvSpPr>
        <dsp:cNvPr id="0" name=""/>
        <dsp:cNvSpPr/>
      </dsp:nvSpPr>
      <dsp:spPr>
        <a:xfrm rot="11685954">
          <a:off x="2078845" y="3466175"/>
          <a:ext cx="1413245" cy="67614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600640-5745-4295-A038-6382254899B1}">
      <dsp:nvSpPr>
        <dsp:cNvPr id="0" name=""/>
        <dsp:cNvSpPr/>
      </dsp:nvSpPr>
      <dsp:spPr>
        <a:xfrm>
          <a:off x="2" y="2881444"/>
          <a:ext cx="2253824" cy="31345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До 10 жовтня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Подання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керівника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або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педради</a:t>
          </a:r>
          <a:r>
            <a:rPr lang="ru-RU" sz="1600" kern="1200" dirty="0" smtClean="0"/>
            <a:t> про </a:t>
          </a:r>
          <a:r>
            <a:rPr lang="ru-RU" sz="1600" kern="1200" dirty="0" err="1" smtClean="0"/>
            <a:t>присвоєння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працівнику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кваліфікаційної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категорії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педагогічного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звання</a:t>
          </a:r>
          <a:r>
            <a:rPr lang="ru-RU" sz="1600" kern="1200" dirty="0" smtClean="0"/>
            <a:t> та у </a:t>
          </a:r>
          <a:r>
            <a:rPr lang="ru-RU" sz="1600" kern="1200" dirty="0" err="1" smtClean="0"/>
            <a:t>разі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зниження</a:t>
          </a:r>
          <a:r>
            <a:rPr lang="ru-RU" sz="1600" kern="1200" dirty="0" smtClean="0"/>
            <a:t> ним </a:t>
          </a:r>
          <a:r>
            <a:rPr lang="ru-RU" sz="1600" kern="1200" dirty="0" err="1" smtClean="0"/>
            <a:t>рівня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професійної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діяльності</a:t>
          </a:r>
          <a:endParaRPr lang="ru-RU" sz="1600" kern="1200" dirty="0"/>
        </a:p>
      </dsp:txBody>
      <dsp:txXfrm>
        <a:off x="66014" y="2947456"/>
        <a:ext cx="2121800" cy="3002541"/>
      </dsp:txXfrm>
    </dsp:sp>
    <dsp:sp modelId="{634EA5A9-3539-4176-BBE2-1462FB719A39}">
      <dsp:nvSpPr>
        <dsp:cNvPr id="0" name=""/>
        <dsp:cNvSpPr/>
      </dsp:nvSpPr>
      <dsp:spPr>
        <a:xfrm rot="14363560">
          <a:off x="2235755" y="2358614"/>
          <a:ext cx="2601285" cy="67614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3470783"/>
            <a:satOff val="-19734"/>
            <a:lumOff val="63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83FEA-A5E0-4B9A-BA3D-7E4EB2554415}">
      <dsp:nvSpPr>
        <dsp:cNvPr id="0" name=""/>
        <dsp:cNvSpPr/>
      </dsp:nvSpPr>
      <dsp:spPr>
        <a:xfrm>
          <a:off x="244800" y="649957"/>
          <a:ext cx="3894113" cy="1803059"/>
        </a:xfrm>
        <a:prstGeom prst="roundRect">
          <a:avLst>
            <a:gd name="adj" fmla="val 10000"/>
          </a:avLst>
        </a:prstGeom>
        <a:solidFill>
          <a:schemeClr val="accent4">
            <a:hueOff val="3470783"/>
            <a:satOff val="-19734"/>
            <a:lumOff val="63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До 10 </a:t>
          </a:r>
          <a:r>
            <a:rPr lang="ru-RU" sz="1600" b="1" kern="1200" dirty="0" err="1" smtClean="0"/>
            <a:t>жовтня</a:t>
          </a: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Керівник</a:t>
          </a:r>
          <a:r>
            <a:rPr lang="ru-RU" sz="1600" kern="1200" dirty="0" smtClean="0"/>
            <a:t>  </a:t>
          </a:r>
          <a:r>
            <a:rPr lang="ru-RU" sz="1600" kern="1200" dirty="0" err="1" smtClean="0"/>
            <a:t>подає</a:t>
          </a:r>
          <a:r>
            <a:rPr lang="ru-RU" sz="1600" kern="1200" dirty="0" smtClean="0"/>
            <a:t> до </a:t>
          </a:r>
          <a:r>
            <a:rPr lang="ru-RU" sz="1600" kern="1200" dirty="0" err="1" smtClean="0"/>
            <a:t>АК</a:t>
          </a:r>
          <a:r>
            <a:rPr lang="ru-RU" sz="1600" kern="1200" dirty="0" smtClean="0"/>
            <a:t> списки </a:t>
          </a:r>
          <a:r>
            <a:rPr lang="ru-RU" sz="1600" kern="1200" dirty="0" err="1" smtClean="0"/>
            <a:t>педагогічних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працівників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які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підлягають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черговій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атестації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із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зазначенням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строків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проходження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підвищення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кваліфікації</a:t>
          </a:r>
          <a:endParaRPr lang="ru-RU" sz="1600" kern="1200" dirty="0"/>
        </a:p>
      </dsp:txBody>
      <dsp:txXfrm>
        <a:off x="297610" y="702767"/>
        <a:ext cx="3788493" cy="1697439"/>
      </dsp:txXfrm>
    </dsp:sp>
    <dsp:sp modelId="{9DE839C7-4A4D-4EA1-B7A7-F9559A5BE3BB}">
      <dsp:nvSpPr>
        <dsp:cNvPr id="0" name=""/>
        <dsp:cNvSpPr/>
      </dsp:nvSpPr>
      <dsp:spPr>
        <a:xfrm rot="18077467">
          <a:off x="4056401" y="2334802"/>
          <a:ext cx="2657417" cy="67614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6941566"/>
            <a:satOff val="-39468"/>
            <a:lumOff val="126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48959F-C0C2-4C78-888A-620873526098}">
      <dsp:nvSpPr>
        <dsp:cNvPr id="0" name=""/>
        <dsp:cNvSpPr/>
      </dsp:nvSpPr>
      <dsp:spPr>
        <a:xfrm>
          <a:off x="4970017" y="623032"/>
          <a:ext cx="3507605" cy="1803059"/>
        </a:xfrm>
        <a:prstGeom prst="roundRect">
          <a:avLst>
            <a:gd name="adj" fmla="val 10000"/>
          </a:avLst>
        </a:prstGeom>
        <a:solidFill>
          <a:schemeClr val="accent4">
            <a:hueOff val="6941566"/>
            <a:satOff val="-39468"/>
            <a:lumOff val="12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До 10 жовтня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Педпрацівник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подає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заяву</a:t>
          </a:r>
          <a:r>
            <a:rPr lang="ru-RU" sz="1800" kern="1200" dirty="0" smtClean="0"/>
            <a:t>  про </a:t>
          </a:r>
          <a:r>
            <a:rPr lang="ru-RU" sz="1800" kern="1200" dirty="0" err="1" smtClean="0"/>
            <a:t>позачергову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атестацію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або</a:t>
          </a:r>
          <a:r>
            <a:rPr lang="ru-RU" sz="1800" kern="1200" dirty="0" smtClean="0"/>
            <a:t>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 </a:t>
          </a:r>
          <a:r>
            <a:rPr lang="ru-RU" sz="1800" kern="1200" dirty="0" err="1" smtClean="0"/>
            <a:t>присвоєння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більш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високої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кваліфікаційної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категорії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5022827" y="675842"/>
        <a:ext cx="3401985" cy="1697439"/>
      </dsp:txXfrm>
    </dsp:sp>
    <dsp:sp modelId="{B5E21A79-B568-45CC-9104-E0103A07EE10}">
      <dsp:nvSpPr>
        <dsp:cNvPr id="0" name=""/>
        <dsp:cNvSpPr/>
      </dsp:nvSpPr>
      <dsp:spPr>
        <a:xfrm rot="20390395">
          <a:off x="5463154" y="3464760"/>
          <a:ext cx="1485414" cy="67614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2F5648-A6AD-47BC-99EA-B1BF405B53BF}">
      <dsp:nvSpPr>
        <dsp:cNvPr id="0" name=""/>
        <dsp:cNvSpPr/>
      </dsp:nvSpPr>
      <dsp:spPr>
        <a:xfrm>
          <a:off x="6533017" y="2774643"/>
          <a:ext cx="2253824" cy="2703994"/>
        </a:xfrm>
        <a:prstGeom prst="roundRect">
          <a:avLst>
            <a:gd name="adj" fmla="val 10000"/>
          </a:avLst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До 10 жовтня або протягом року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Педпрацівник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подає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заяву</a:t>
          </a:r>
          <a:r>
            <a:rPr lang="ru-RU" sz="1800" kern="1200" dirty="0" smtClean="0"/>
            <a:t> про </a:t>
          </a:r>
          <a:r>
            <a:rPr lang="ru-RU" sz="1800" kern="1200" dirty="0" err="1" smtClean="0"/>
            <a:t>перенесення</a:t>
          </a:r>
          <a:r>
            <a:rPr lang="ru-RU" sz="1800" kern="1200" dirty="0" smtClean="0"/>
            <a:t> строку </a:t>
          </a:r>
          <a:r>
            <a:rPr lang="ru-RU" sz="1800" kern="1200" dirty="0" err="1" smtClean="0"/>
            <a:t>атестації</a:t>
          </a:r>
          <a:endParaRPr lang="ru-RU" sz="1800" kern="1200" dirty="0"/>
        </a:p>
      </dsp:txBody>
      <dsp:txXfrm>
        <a:off x="6599029" y="2840655"/>
        <a:ext cx="2121800" cy="25719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16616-62FF-488F-B6B7-1AE7B9E6CC41}">
      <dsp:nvSpPr>
        <dsp:cNvPr id="0" name=""/>
        <dsp:cNvSpPr/>
      </dsp:nvSpPr>
      <dsp:spPr>
        <a:xfrm>
          <a:off x="-199063" y="445576"/>
          <a:ext cx="7467600" cy="487363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D2CA9D-8BA4-4F50-A51E-651EFA6CB6F0}">
      <dsp:nvSpPr>
        <dsp:cNvPr id="0" name=""/>
        <dsp:cNvSpPr/>
      </dsp:nvSpPr>
      <dsp:spPr>
        <a:xfrm>
          <a:off x="536494" y="4016676"/>
          <a:ext cx="171754" cy="1717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977F5C-FF5D-498E-AB53-DA3E386C7B9E}">
      <dsp:nvSpPr>
        <dsp:cNvPr id="0" name=""/>
        <dsp:cNvSpPr/>
      </dsp:nvSpPr>
      <dsp:spPr>
        <a:xfrm>
          <a:off x="300927" y="4239538"/>
          <a:ext cx="978255" cy="373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09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/>
            <a:t>Уроки</a:t>
          </a:r>
          <a:endParaRPr lang="ru-RU" sz="1800" kern="1200" dirty="0"/>
        </a:p>
      </dsp:txBody>
      <dsp:txXfrm>
        <a:off x="300927" y="4239538"/>
        <a:ext cx="978255" cy="373963"/>
      </dsp:txXfrm>
    </dsp:sp>
    <dsp:sp modelId="{DE92B5ED-F197-4716-9C09-00A094968853}">
      <dsp:nvSpPr>
        <dsp:cNvPr id="0" name=""/>
        <dsp:cNvSpPr/>
      </dsp:nvSpPr>
      <dsp:spPr>
        <a:xfrm>
          <a:off x="1466210" y="3123364"/>
          <a:ext cx="268833" cy="2688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4DD85-5486-4B5D-BAB0-E49768EE6DC1}">
      <dsp:nvSpPr>
        <dsp:cNvPr id="0" name=""/>
        <dsp:cNvSpPr/>
      </dsp:nvSpPr>
      <dsp:spPr>
        <a:xfrm>
          <a:off x="889115" y="3510628"/>
          <a:ext cx="1582612" cy="395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449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/>
            <a:t>Позаурочні заходи</a:t>
          </a:r>
          <a:endParaRPr lang="ru-RU" sz="1800" kern="1200" dirty="0"/>
        </a:p>
      </dsp:txBody>
      <dsp:txXfrm>
        <a:off x="889115" y="3510628"/>
        <a:ext cx="1582612" cy="395554"/>
      </dsp:txXfrm>
    </dsp:sp>
    <dsp:sp modelId="{405B8C65-BAD8-461A-9B28-5021F022081E}">
      <dsp:nvSpPr>
        <dsp:cNvPr id="0" name=""/>
        <dsp:cNvSpPr/>
      </dsp:nvSpPr>
      <dsp:spPr>
        <a:xfrm>
          <a:off x="2661026" y="2411142"/>
          <a:ext cx="358444" cy="3584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B28E09-A217-48C3-B287-96A32EE4083B}">
      <dsp:nvSpPr>
        <dsp:cNvPr id="0" name=""/>
        <dsp:cNvSpPr/>
      </dsp:nvSpPr>
      <dsp:spPr>
        <a:xfrm>
          <a:off x="2087824" y="2766144"/>
          <a:ext cx="1866054" cy="574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932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/>
            <a:t>Рівень навальних досягнень учнів</a:t>
          </a:r>
          <a:endParaRPr lang="ru-RU" sz="1800" kern="1200" dirty="0"/>
        </a:p>
      </dsp:txBody>
      <dsp:txXfrm>
        <a:off x="2087824" y="2766144"/>
        <a:ext cx="1866054" cy="574199"/>
      </dsp:txXfrm>
    </dsp:sp>
    <dsp:sp modelId="{2FF22985-393B-4546-A571-87A8F977134F}">
      <dsp:nvSpPr>
        <dsp:cNvPr id="0" name=""/>
        <dsp:cNvSpPr/>
      </dsp:nvSpPr>
      <dsp:spPr>
        <a:xfrm>
          <a:off x="4063890" y="1840916"/>
          <a:ext cx="462991" cy="4629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0519FA-6564-4AC9-8DB9-B155E39EED5A}">
      <dsp:nvSpPr>
        <dsp:cNvPr id="0" name=""/>
        <dsp:cNvSpPr/>
      </dsp:nvSpPr>
      <dsp:spPr>
        <a:xfrm>
          <a:off x="3505799" y="2352211"/>
          <a:ext cx="1810579" cy="486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329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/>
            <a:t>Навчальна документація</a:t>
          </a:r>
          <a:endParaRPr lang="ru-RU" sz="1800" kern="1200" dirty="0"/>
        </a:p>
      </dsp:txBody>
      <dsp:txXfrm>
        <a:off x="3505799" y="2352211"/>
        <a:ext cx="1810579" cy="486601"/>
      </dsp:txXfrm>
    </dsp:sp>
    <dsp:sp modelId="{008FFE34-65E3-47B0-AC38-F35ED6016BB9}">
      <dsp:nvSpPr>
        <dsp:cNvPr id="0" name=""/>
        <dsp:cNvSpPr/>
      </dsp:nvSpPr>
      <dsp:spPr>
        <a:xfrm>
          <a:off x="5496865" y="1474373"/>
          <a:ext cx="589940" cy="5899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7804E6-0ABD-4E3E-B176-EE676DAFECB9}">
      <dsp:nvSpPr>
        <dsp:cNvPr id="0" name=""/>
        <dsp:cNvSpPr/>
      </dsp:nvSpPr>
      <dsp:spPr>
        <a:xfrm>
          <a:off x="5177847" y="2069885"/>
          <a:ext cx="2289775" cy="743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59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/>
            <a:t>участь у </a:t>
          </a:r>
          <a:r>
            <a:rPr lang="uk-UA" sz="1800" kern="1200" dirty="0" err="1"/>
            <a:t>МО</a:t>
          </a:r>
          <a:r>
            <a:rPr lang="uk-UA" sz="1800" kern="1200" dirty="0"/>
            <a:t>, фахових конкурсах тощо</a:t>
          </a:r>
          <a:endParaRPr lang="ru-RU" sz="1800" kern="1200" dirty="0"/>
        </a:p>
      </dsp:txBody>
      <dsp:txXfrm>
        <a:off x="5177847" y="2069885"/>
        <a:ext cx="2289775" cy="7431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EAECA-B34F-4E7E-91FD-C1C583E8BD9B}">
      <dsp:nvSpPr>
        <dsp:cNvPr id="0" name=""/>
        <dsp:cNvSpPr/>
      </dsp:nvSpPr>
      <dsp:spPr>
        <a:xfrm>
          <a:off x="0" y="2972132"/>
          <a:ext cx="9144000" cy="168777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uk-UA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/>
            <a:t>               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/>
            <a:t>               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/>
            <a:t>              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/>
            <a:t>            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600" b="1" kern="1200" dirty="0"/>
            <a:t>             </a:t>
          </a:r>
          <a:r>
            <a:rPr lang="uk-UA" sz="1600" b="1" kern="1200" dirty="0" smtClean="0"/>
            <a:t>           </a:t>
          </a:r>
          <a:r>
            <a:rPr lang="uk-UA" sz="1400" b="1" kern="1200" dirty="0"/>
            <a:t>До 1 квітня </a:t>
          </a:r>
          <a:r>
            <a:rPr lang="uk-UA" sz="1400" b="1" kern="1200" dirty="0" smtClean="0"/>
            <a:t>проводиться                                       </a:t>
          </a:r>
          <a:r>
            <a:rPr lang="uk-UA" sz="1400" b="1" kern="1200" dirty="0"/>
            <a:t>засідання </a:t>
          </a:r>
          <a:r>
            <a:rPr lang="uk-UA" sz="1400" b="1" kern="1200" dirty="0" err="1"/>
            <a:t>АК</a:t>
          </a:r>
          <a:endParaRPr lang="uk-UA" sz="1400" b="1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400" b="1" kern="1200" dirty="0"/>
            <a:t>1)достатньо 2/3 членів;                   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400" b="1" kern="1200" dirty="0"/>
            <a:t>2)рішення приймається простою більшістю;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400" b="1" kern="1200" dirty="0"/>
            <a:t>3)рівна кількість голосів - на користь працівника;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/>
            <a:t>4)</a:t>
          </a:r>
          <a:r>
            <a:rPr lang="ru-RU" sz="1400" b="1" kern="1200" dirty="0" err="1"/>
            <a:t>педагогічні</a:t>
          </a:r>
          <a:r>
            <a:rPr lang="ru-RU" sz="1400" b="1" kern="1200" dirty="0"/>
            <a:t> </a:t>
          </a:r>
          <a:r>
            <a:rPr lang="ru-RU" sz="1400" b="1" kern="1200" dirty="0" err="1"/>
            <a:t>працівники</a:t>
          </a:r>
          <a:r>
            <a:rPr lang="ru-RU" sz="1400" b="1" kern="1200" dirty="0"/>
            <a:t>, </a:t>
          </a:r>
          <a:r>
            <a:rPr lang="ru-RU" sz="1400" b="1" kern="1200" dirty="0" err="1"/>
            <a:t>які</a:t>
          </a:r>
          <a:r>
            <a:rPr lang="ru-RU" sz="1400" b="1" kern="1200" dirty="0"/>
            <a:t> </a:t>
          </a:r>
          <a:r>
            <a:rPr lang="ru-RU" sz="1400" b="1" kern="1200" dirty="0" err="1"/>
            <a:t>входять</a:t>
          </a:r>
          <a:r>
            <a:rPr lang="ru-RU" sz="1400" b="1" kern="1200" dirty="0"/>
            <a:t> до складу </a:t>
          </a:r>
          <a:r>
            <a:rPr lang="ru-RU" sz="1400" b="1" kern="1200" dirty="0" err="1"/>
            <a:t>атестаційної</a:t>
          </a:r>
          <a:r>
            <a:rPr lang="ru-RU" sz="1400" b="1" kern="1200" dirty="0"/>
            <a:t> </a:t>
          </a:r>
          <a:r>
            <a:rPr lang="ru-RU" sz="1400" b="1" kern="1200" dirty="0" err="1"/>
            <a:t>комісії</a:t>
          </a:r>
          <a:r>
            <a:rPr lang="ru-RU" sz="1400" b="1" kern="1200" dirty="0"/>
            <a:t>, не </a:t>
          </a:r>
          <a:r>
            <a:rPr lang="ru-RU" sz="1400" b="1" kern="1200" dirty="0" err="1"/>
            <a:t>беруть</a:t>
          </a:r>
          <a:r>
            <a:rPr lang="ru-RU" sz="1400" b="1" kern="1200" dirty="0"/>
            <a:t> </a:t>
          </a:r>
          <a:r>
            <a:rPr lang="ru-RU" sz="1400" b="1" kern="1200" dirty="0" err="1"/>
            <a:t>участі</a:t>
          </a:r>
          <a:r>
            <a:rPr lang="ru-RU" sz="1400" b="1" kern="1200" dirty="0"/>
            <a:t> у </a:t>
          </a:r>
          <a:r>
            <a:rPr lang="ru-RU" sz="1400" b="1" kern="1200" dirty="0" err="1"/>
            <a:t>голосуванні</a:t>
          </a:r>
          <a:r>
            <a:rPr lang="ru-RU" sz="1400" b="1" kern="1200" dirty="0"/>
            <a:t> </a:t>
          </a:r>
          <a:r>
            <a:rPr lang="ru-RU" sz="1400" b="1" kern="1200" dirty="0" err="1"/>
            <a:t>щодо</a:t>
          </a:r>
          <a:r>
            <a:rPr lang="ru-RU" sz="1400" b="1" kern="1200" dirty="0"/>
            <a:t> себе.</a:t>
          </a:r>
          <a:endParaRPr lang="uk-UA" sz="1400" b="1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/>
            <a:t>члени  </a:t>
          </a:r>
          <a:r>
            <a:rPr lang="ru-RU" sz="1400" b="1" kern="1200" dirty="0" err="1"/>
            <a:t>можуть</a:t>
          </a:r>
          <a:r>
            <a:rPr lang="ru-RU" sz="1400" b="1" kern="1200" dirty="0"/>
            <a:t> у </a:t>
          </a:r>
          <a:r>
            <a:rPr lang="ru-RU" sz="1400" b="1" kern="1200" dirty="0" err="1"/>
            <a:t>письмовій</a:t>
          </a:r>
          <a:r>
            <a:rPr lang="ru-RU" sz="1400" b="1" kern="1200" dirty="0"/>
            <a:t> </a:t>
          </a:r>
          <a:r>
            <a:rPr lang="ru-RU" sz="1400" b="1" kern="1200" dirty="0" err="1"/>
            <a:t>формі</a:t>
          </a:r>
          <a:r>
            <a:rPr lang="ru-RU" sz="1400" b="1" kern="1200" dirty="0"/>
            <a:t> </a:t>
          </a:r>
          <a:r>
            <a:rPr lang="ru-RU" sz="1400" b="1" kern="1200" dirty="0" err="1"/>
            <a:t>викласти</a:t>
          </a:r>
          <a:r>
            <a:rPr lang="ru-RU" sz="1400" b="1" kern="1200" dirty="0"/>
            <a:t> </a:t>
          </a:r>
          <a:r>
            <a:rPr lang="ru-RU" sz="1400" b="1" kern="1200" dirty="0" err="1"/>
            <a:t>окрему</a:t>
          </a:r>
          <a:r>
            <a:rPr lang="ru-RU" sz="1400" b="1" kern="1200" dirty="0"/>
            <a:t> думку </a:t>
          </a:r>
          <a:r>
            <a:rPr lang="ru-RU" sz="1400" b="1" kern="1200" dirty="0" err="1"/>
            <a:t>щодо</a:t>
          </a:r>
          <a:r>
            <a:rPr lang="ru-RU" sz="1400" b="1" kern="1200" dirty="0"/>
            <a:t> </a:t>
          </a:r>
          <a:r>
            <a:rPr lang="ru-RU" sz="1400" b="1" kern="1200" dirty="0" err="1"/>
            <a:t>рішення</a:t>
          </a:r>
          <a:r>
            <a:rPr lang="ru-RU" sz="1400" b="1" kern="1200" dirty="0"/>
            <a:t> </a:t>
          </a:r>
          <a:r>
            <a:rPr lang="ru-RU" sz="1400" b="1" kern="1200" dirty="0" err="1" smtClean="0"/>
            <a:t>атестаційної</a:t>
          </a:r>
          <a:endParaRPr lang="ru-RU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/>
            <a:t> </a:t>
          </a:r>
          <a:r>
            <a:rPr lang="ru-RU" sz="1400" b="1" kern="1200" dirty="0" err="1"/>
            <a:t>комісії</a:t>
          </a:r>
          <a:r>
            <a:rPr lang="ru-RU" sz="1400" b="1" kern="1200" dirty="0"/>
            <a:t>, яка </a:t>
          </a:r>
          <a:r>
            <a:rPr lang="ru-RU" sz="1400" b="1" kern="1200" dirty="0" err="1"/>
            <a:t>додається</a:t>
          </a:r>
          <a:r>
            <a:rPr lang="ru-RU" sz="1400" b="1" kern="1200" dirty="0"/>
            <a:t> до протоколу</a:t>
          </a:r>
          <a:r>
            <a:rPr lang="uk-UA" sz="1400" b="1" kern="1200" dirty="0"/>
            <a:t>) </a:t>
          </a:r>
          <a:endParaRPr lang="ru-RU" sz="1400" b="1" kern="1200" dirty="0"/>
        </a:p>
      </dsp:txBody>
      <dsp:txXfrm>
        <a:off x="0" y="2972132"/>
        <a:ext cx="9144000" cy="911400"/>
      </dsp:txXfrm>
    </dsp:sp>
    <dsp:sp modelId="{4544C8CC-7EB1-41EC-937F-326CD8C83F44}">
      <dsp:nvSpPr>
        <dsp:cNvPr id="0" name=""/>
        <dsp:cNvSpPr/>
      </dsp:nvSpPr>
      <dsp:spPr>
        <a:xfrm>
          <a:off x="0" y="4679251"/>
          <a:ext cx="2286000" cy="117864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400" b="1" kern="1200" dirty="0"/>
            <a:t>Працівник присутній.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/>
            <a:t>Рішення повідомляється відразу, під підпис працівника </a:t>
          </a:r>
          <a:endParaRPr lang="ru-RU" sz="1400" kern="1200" dirty="0"/>
        </a:p>
      </dsp:txBody>
      <dsp:txXfrm>
        <a:off x="0" y="4679251"/>
        <a:ext cx="2286000" cy="1178640"/>
      </dsp:txXfrm>
    </dsp:sp>
    <dsp:sp modelId="{077137C0-9F8D-4A02-88B3-63A5657AAD15}">
      <dsp:nvSpPr>
        <dsp:cNvPr id="0" name=""/>
        <dsp:cNvSpPr/>
      </dsp:nvSpPr>
      <dsp:spPr>
        <a:xfrm>
          <a:off x="2285977" y="4650737"/>
          <a:ext cx="2286000" cy="1207154"/>
        </a:xfrm>
        <a:prstGeom prst="rect">
          <a:avLst/>
        </a:prstGeom>
        <a:solidFill>
          <a:schemeClr val="accent3">
            <a:tint val="40000"/>
            <a:alpha val="90000"/>
            <a:hueOff val="464936"/>
            <a:satOff val="10713"/>
            <a:lumOff val="924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464936"/>
              <a:satOff val="10713"/>
              <a:lumOff val="9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/>
            <a:t>Працівник відсутній з об</a:t>
          </a:r>
          <a:r>
            <a:rPr lang="en-US" sz="1300" b="1" kern="1200" dirty="0"/>
            <a:t>'</a:t>
          </a:r>
          <a:r>
            <a:rPr lang="uk-UA" sz="1300" b="1" kern="1200" dirty="0" err="1"/>
            <a:t>єктивних</a:t>
          </a:r>
          <a:r>
            <a:rPr lang="uk-UA" sz="1300" b="1" kern="1200" dirty="0"/>
            <a:t> причин. </a:t>
          </a:r>
          <a:r>
            <a:rPr lang="uk-UA" sz="1300" b="0" kern="1200" dirty="0"/>
            <a:t>А</a:t>
          </a:r>
          <a:r>
            <a:rPr lang="ru-RU" sz="1300" kern="1200" dirty="0" err="1"/>
            <a:t>тестація</a:t>
          </a:r>
          <a:r>
            <a:rPr lang="ru-RU" sz="1300" kern="1200" dirty="0"/>
            <a:t> </a:t>
          </a:r>
          <a:r>
            <a:rPr lang="ru-RU" sz="1300" kern="1200" dirty="0" err="1"/>
            <a:t>може</a:t>
          </a:r>
          <a:r>
            <a:rPr lang="ru-RU" sz="1300" kern="1200" dirty="0"/>
            <a:t> бути проведена за </a:t>
          </a:r>
          <a:r>
            <a:rPr lang="ru-RU" sz="1300" kern="1200" dirty="0" err="1"/>
            <a:t>відсутності</a:t>
          </a:r>
          <a:r>
            <a:rPr lang="ru-RU" sz="1300" kern="1200" dirty="0"/>
            <a:t> </a:t>
          </a:r>
          <a:r>
            <a:rPr lang="ru-RU" sz="1300" kern="1200" dirty="0" err="1"/>
            <a:t>працівника</a:t>
          </a:r>
          <a:r>
            <a:rPr lang="ru-RU" sz="1300" kern="1200" dirty="0"/>
            <a:t>  </a:t>
          </a:r>
          <a:r>
            <a:rPr lang="ru-RU" sz="1300" kern="1200" dirty="0" err="1"/>
            <a:t>за</a:t>
          </a:r>
          <a:r>
            <a:rPr lang="ru-RU" sz="1300" kern="1200" dirty="0"/>
            <a:t> </a:t>
          </a:r>
          <a:r>
            <a:rPr lang="ru-RU" sz="1300" kern="1200" dirty="0" err="1"/>
            <a:t>письмовою</a:t>
          </a:r>
          <a:r>
            <a:rPr lang="ru-RU" sz="1300" kern="1200" dirty="0"/>
            <a:t> </a:t>
          </a:r>
          <a:r>
            <a:rPr lang="ru-RU" sz="1300" kern="1200" dirty="0" err="1"/>
            <a:t>згодою</a:t>
          </a:r>
          <a:endParaRPr lang="ru-RU" sz="1300" kern="1200" dirty="0"/>
        </a:p>
      </dsp:txBody>
      <dsp:txXfrm>
        <a:off x="2285977" y="4650737"/>
        <a:ext cx="2286000" cy="1207154"/>
      </dsp:txXfrm>
    </dsp:sp>
    <dsp:sp modelId="{89F2D749-9E9C-4DE2-87AC-AA3ACE290CCE}">
      <dsp:nvSpPr>
        <dsp:cNvPr id="0" name=""/>
        <dsp:cNvSpPr/>
      </dsp:nvSpPr>
      <dsp:spPr>
        <a:xfrm>
          <a:off x="4572000" y="4624083"/>
          <a:ext cx="2286000" cy="1233808"/>
        </a:xfrm>
        <a:prstGeom prst="rect">
          <a:avLst/>
        </a:prstGeom>
        <a:solidFill>
          <a:schemeClr val="accent3">
            <a:tint val="40000"/>
            <a:alpha val="90000"/>
            <a:hueOff val="929873"/>
            <a:satOff val="21426"/>
            <a:lumOff val="1849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929873"/>
              <a:satOff val="21426"/>
              <a:lumOff val="18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/>
            <a:t>Працівник не може бути відсутнім </a:t>
          </a:r>
          <a:r>
            <a:rPr lang="uk-UA" sz="1300" kern="1200" dirty="0"/>
            <a:t>на засіданні, якщо </a:t>
          </a:r>
          <a:r>
            <a:rPr lang="ru-RU" sz="1300" kern="1200" dirty="0" err="1"/>
            <a:t>стосовно</a:t>
          </a:r>
          <a:r>
            <a:rPr lang="ru-RU" sz="1300" kern="1200" dirty="0"/>
            <a:t> </a:t>
          </a:r>
          <a:r>
            <a:rPr lang="ru-RU" sz="1300" kern="1200" dirty="0" err="1"/>
            <a:t>нього</a:t>
          </a:r>
          <a:r>
            <a:rPr lang="ru-RU" sz="1300" kern="1200" dirty="0"/>
            <a:t> порушено </a:t>
          </a:r>
          <a:r>
            <a:rPr lang="ru-RU" sz="1300" kern="1200" dirty="0" err="1"/>
            <a:t>питання</a:t>
          </a:r>
          <a:r>
            <a:rPr lang="ru-RU" sz="1300" kern="1200" dirty="0"/>
            <a:t> про </a:t>
          </a:r>
          <a:r>
            <a:rPr lang="ru-RU" sz="1300" kern="1200" dirty="0" err="1"/>
            <a:t>невідповідність</a:t>
          </a:r>
          <a:r>
            <a:rPr lang="ru-RU" sz="1300" kern="1200" dirty="0"/>
            <a:t> </a:t>
          </a:r>
          <a:r>
            <a:rPr lang="ru-RU" sz="1300" kern="1200" dirty="0" err="1"/>
            <a:t>займаній</a:t>
          </a:r>
          <a:r>
            <a:rPr lang="ru-RU" sz="1300" kern="1200" dirty="0"/>
            <a:t> </a:t>
          </a:r>
          <a:r>
            <a:rPr lang="ru-RU" sz="1300" kern="1200" dirty="0" err="1"/>
            <a:t>посаді</a:t>
          </a:r>
          <a:endParaRPr lang="ru-RU" sz="1300" kern="1200" dirty="0"/>
        </a:p>
      </dsp:txBody>
      <dsp:txXfrm>
        <a:off x="4572000" y="4624083"/>
        <a:ext cx="2286000" cy="1233808"/>
      </dsp:txXfrm>
    </dsp:sp>
    <dsp:sp modelId="{5B54D9E1-9014-45D7-AE27-925FCBAE83D9}">
      <dsp:nvSpPr>
        <dsp:cNvPr id="0" name=""/>
        <dsp:cNvSpPr/>
      </dsp:nvSpPr>
      <dsp:spPr>
        <a:xfrm>
          <a:off x="6858000" y="4579114"/>
          <a:ext cx="2286000" cy="1278777"/>
        </a:xfrm>
        <a:prstGeom prst="rect">
          <a:avLst/>
        </a:prstGeom>
        <a:solidFill>
          <a:schemeClr val="accent3">
            <a:tint val="40000"/>
            <a:alpha val="90000"/>
            <a:hueOff val="1394809"/>
            <a:satOff val="32140"/>
            <a:lumOff val="2773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394809"/>
              <a:satOff val="32140"/>
              <a:lumOff val="27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/>
            <a:t>Працівник</a:t>
          </a:r>
          <a:r>
            <a:rPr lang="ru-RU" sz="1400" b="1" kern="1200" dirty="0"/>
            <a:t> </a:t>
          </a:r>
          <a:r>
            <a:rPr lang="ru-RU" sz="1400" b="1" kern="1200" dirty="0" err="1"/>
            <a:t>відсутній</a:t>
          </a:r>
          <a:r>
            <a:rPr lang="ru-RU" sz="1400" b="1" kern="1200" dirty="0"/>
            <a:t> без </a:t>
          </a:r>
          <a:r>
            <a:rPr lang="ru-RU" sz="1400" b="1" kern="1200" dirty="0" err="1"/>
            <a:t>поважних</a:t>
          </a:r>
          <a:r>
            <a:rPr lang="ru-RU" sz="1400" b="1" kern="1200" dirty="0"/>
            <a:t> причин</a:t>
          </a:r>
          <a:r>
            <a:rPr lang="ru-RU" sz="1400" kern="1200" dirty="0"/>
            <a:t>, </a:t>
          </a:r>
          <a:r>
            <a:rPr lang="ru-RU" sz="1400" kern="1200" dirty="0" err="1"/>
            <a:t>комісія</a:t>
          </a:r>
          <a:r>
            <a:rPr lang="ru-RU" sz="1400" kern="1200" dirty="0"/>
            <a:t> </a:t>
          </a:r>
          <a:r>
            <a:rPr lang="ru-RU" sz="1400" kern="1200" dirty="0" err="1"/>
            <a:t>може</a:t>
          </a:r>
          <a:r>
            <a:rPr lang="ru-RU" sz="1400" kern="1200" dirty="0"/>
            <a:t> провести </a:t>
          </a:r>
          <a:r>
            <a:rPr lang="ru-RU" sz="1400" kern="1200" dirty="0" err="1"/>
            <a:t>атестацію</a:t>
          </a:r>
          <a:r>
            <a:rPr lang="ru-RU" sz="1400" kern="1200" dirty="0"/>
            <a:t> за </a:t>
          </a:r>
          <a:r>
            <a:rPr lang="ru-RU" sz="1400" kern="1200" dirty="0" err="1"/>
            <a:t>його</a:t>
          </a:r>
          <a:r>
            <a:rPr lang="ru-RU" sz="1400" kern="1200" dirty="0"/>
            <a:t> </a:t>
          </a:r>
          <a:r>
            <a:rPr lang="ru-RU" sz="1400" kern="1200" dirty="0" err="1"/>
            <a:t>відсутності</a:t>
          </a:r>
          <a:endParaRPr lang="ru-RU" sz="1400" kern="1200" dirty="0"/>
        </a:p>
      </dsp:txBody>
      <dsp:txXfrm>
        <a:off x="6858000" y="4579114"/>
        <a:ext cx="2286000" cy="1278777"/>
      </dsp:txXfrm>
    </dsp:sp>
    <dsp:sp modelId="{6DE21441-6607-4B6A-BA1B-821E6D879C69}">
      <dsp:nvSpPr>
        <dsp:cNvPr id="0" name=""/>
        <dsp:cNvSpPr/>
      </dsp:nvSpPr>
      <dsp:spPr>
        <a:xfrm rot="10800000">
          <a:off x="0" y="1709710"/>
          <a:ext cx="9144000" cy="1977365"/>
        </a:xfrm>
        <a:prstGeom prst="upArrowCallout">
          <a:avLst/>
        </a:prstGeom>
        <a:solidFill>
          <a:schemeClr val="accent3">
            <a:hueOff val="1187685"/>
            <a:satOff val="6397"/>
            <a:lumOff val="8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/>
            <a:t>Педагогічний</a:t>
          </a:r>
          <a:r>
            <a:rPr lang="ru-RU" sz="2000" b="1" kern="1200" dirty="0"/>
            <a:t> </a:t>
          </a:r>
          <a:r>
            <a:rPr lang="ru-RU" sz="2000" b="1" kern="1200" dirty="0" err="1"/>
            <a:t>працівник</a:t>
          </a:r>
          <a:r>
            <a:rPr lang="ru-RU" sz="2000" b="1" kern="1200" dirty="0"/>
            <a:t> не </a:t>
          </a:r>
          <a:r>
            <a:rPr lang="ru-RU" sz="2000" b="1" kern="1200" dirty="0" err="1"/>
            <a:t>пізніш</a:t>
          </a:r>
          <a:r>
            <a:rPr lang="ru-RU" sz="2000" b="1" kern="1200" dirty="0"/>
            <a:t> як за десять </a:t>
          </a:r>
          <a:r>
            <a:rPr lang="ru-RU" sz="2000" b="1" kern="1200" dirty="0" err="1"/>
            <a:t>днів</a:t>
          </a:r>
          <a:r>
            <a:rPr lang="ru-RU" sz="2000" b="1" kern="1200" dirty="0"/>
            <a:t> до </a:t>
          </a:r>
          <a:r>
            <a:rPr lang="ru-RU" sz="2000" b="1" kern="1200" dirty="0" err="1"/>
            <a:t>проведення</a:t>
          </a:r>
          <a:r>
            <a:rPr lang="ru-RU" sz="2000" b="1" kern="1200" dirty="0"/>
            <a:t> </a:t>
          </a:r>
          <a:r>
            <a:rPr lang="ru-RU" sz="2000" b="1" kern="1200" dirty="0" err="1"/>
            <a:t>атестації</a:t>
          </a:r>
          <a:r>
            <a:rPr lang="ru-RU" sz="2000" b="1" kern="1200" dirty="0"/>
            <a:t> </a:t>
          </a:r>
          <a:r>
            <a:rPr lang="ru-RU" sz="2000" b="1" kern="1200" dirty="0" err="1"/>
            <a:t>ознайомлюється</a:t>
          </a:r>
          <a:r>
            <a:rPr lang="ru-RU" sz="2000" b="1" kern="1200" dirty="0"/>
            <a:t> </a:t>
          </a:r>
          <a:r>
            <a:rPr lang="ru-RU" sz="2000" b="1" kern="1200" dirty="0" err="1"/>
            <a:t>з</a:t>
          </a:r>
          <a:r>
            <a:rPr lang="ru-RU" sz="2000" b="1" kern="1200" dirty="0"/>
            <a:t> характеристикою </a:t>
          </a:r>
          <a:r>
            <a:rPr lang="ru-RU" sz="2000" b="1" kern="1200" dirty="0" err="1"/>
            <a:t>під</a:t>
          </a:r>
          <a:r>
            <a:rPr lang="ru-RU" sz="2000" b="1" kern="1200" dirty="0"/>
            <a:t> </a:t>
          </a:r>
          <a:r>
            <a:rPr lang="ru-RU" sz="2000" b="1" kern="1200" dirty="0" err="1"/>
            <a:t>підпис</a:t>
          </a:r>
          <a:endParaRPr lang="ru-RU" sz="2000" b="1" kern="1200" dirty="0"/>
        </a:p>
      </dsp:txBody>
      <dsp:txXfrm rot="10800000">
        <a:off x="0" y="1709710"/>
        <a:ext cx="9144000" cy="1284832"/>
      </dsp:txXfrm>
    </dsp:sp>
    <dsp:sp modelId="{402D7940-0D4A-4237-BF06-B8277C2F0786}">
      <dsp:nvSpPr>
        <dsp:cNvPr id="0" name=""/>
        <dsp:cNvSpPr/>
      </dsp:nvSpPr>
      <dsp:spPr>
        <a:xfrm rot="10800000">
          <a:off x="0" y="0"/>
          <a:ext cx="9144000" cy="1963664"/>
        </a:xfrm>
        <a:prstGeom prst="upArrowCallout">
          <a:avLst/>
        </a:prstGeom>
        <a:solidFill>
          <a:schemeClr val="accent3">
            <a:hueOff val="2375370"/>
            <a:satOff val="12794"/>
            <a:lumOff val="174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/>
            <a:t>До 1 березня керівник закладу</a:t>
          </a:r>
          <a:endParaRPr lang="ru-RU" sz="2000" b="1" kern="1200" dirty="0"/>
        </a:p>
      </dsp:txBody>
      <dsp:txXfrm rot="-10800000">
        <a:off x="0" y="0"/>
        <a:ext cx="9144000" cy="689246"/>
      </dsp:txXfrm>
    </dsp:sp>
    <dsp:sp modelId="{635EA436-6663-48A8-89D1-06CE6B69E9BD}">
      <dsp:nvSpPr>
        <dsp:cNvPr id="0" name=""/>
        <dsp:cNvSpPr/>
      </dsp:nvSpPr>
      <dsp:spPr>
        <a:xfrm>
          <a:off x="0" y="917485"/>
          <a:ext cx="4572000" cy="555072"/>
        </a:xfrm>
        <a:prstGeom prst="rect">
          <a:avLst/>
        </a:prstGeom>
        <a:solidFill>
          <a:schemeClr val="accent3">
            <a:tint val="40000"/>
            <a:alpha val="90000"/>
            <a:hueOff val="1859745"/>
            <a:satOff val="42853"/>
            <a:lumOff val="3698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859745"/>
              <a:satOff val="42853"/>
              <a:lumOff val="36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/>
            <a:t>Подає до </a:t>
          </a:r>
          <a:r>
            <a:rPr lang="uk-UA" sz="1800" b="1" kern="1200" dirty="0" err="1"/>
            <a:t>АК</a:t>
          </a:r>
          <a:r>
            <a:rPr lang="uk-UA" sz="1800" b="1" kern="1200" dirty="0"/>
            <a:t> характеристику діяльності педагогічного працівника:</a:t>
          </a:r>
          <a:endParaRPr lang="ru-RU" sz="1800" b="1" kern="1200" dirty="0"/>
        </a:p>
      </dsp:txBody>
      <dsp:txXfrm>
        <a:off x="0" y="917485"/>
        <a:ext cx="4572000" cy="555072"/>
      </dsp:txXfrm>
    </dsp:sp>
    <dsp:sp modelId="{DDA29823-DFC3-4D0C-BE25-269AB0E6E59B}">
      <dsp:nvSpPr>
        <dsp:cNvPr id="0" name=""/>
        <dsp:cNvSpPr/>
      </dsp:nvSpPr>
      <dsp:spPr>
        <a:xfrm>
          <a:off x="4572000" y="512392"/>
          <a:ext cx="4572000" cy="1554833"/>
        </a:xfrm>
        <a:prstGeom prst="rect">
          <a:avLst/>
        </a:prstGeom>
        <a:solidFill>
          <a:schemeClr val="accent3">
            <a:tint val="40000"/>
            <a:alpha val="90000"/>
            <a:hueOff val="2324682"/>
            <a:satOff val="53566"/>
            <a:lumOff val="4622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2324682"/>
              <a:satOff val="53566"/>
              <a:lumOff val="46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uk-UA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uk-UA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/>
            <a:t>1)оцінка виконання посадових </a:t>
          </a:r>
          <a:r>
            <a:rPr lang="uk-UA" sz="1400" kern="1200" dirty="0" err="1"/>
            <a:t>обов</a:t>
          </a:r>
          <a:r>
            <a:rPr lang="en-US" sz="1400" kern="1200" dirty="0"/>
            <a:t>'</a:t>
          </a:r>
          <a:r>
            <a:rPr lang="uk-UA" sz="1400" kern="1200" dirty="0" err="1"/>
            <a:t>язків</a:t>
          </a:r>
          <a:r>
            <a:rPr lang="uk-UA" sz="1400" kern="1200" dirty="0"/>
            <a:t>;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/>
            <a:t>2)відомості про його проф. підготовку, творчі та організаторські здібності, ініціативність, організованість, морально-правові якості;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/>
            <a:t>3)дані про участь у роботі </a:t>
          </a:r>
          <a:r>
            <a:rPr lang="uk-UA" sz="1400" kern="1200" dirty="0" err="1"/>
            <a:t>МО</a:t>
          </a:r>
          <a:r>
            <a:rPr lang="uk-UA" sz="1400" kern="1200" dirty="0"/>
            <a:t>;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/>
            <a:t>4)інформацію про виконання рекомендацій, наданих попередньою </a:t>
          </a:r>
          <a:r>
            <a:rPr lang="uk-UA" sz="1400" kern="1200" dirty="0" err="1"/>
            <a:t>АК</a:t>
          </a:r>
          <a:r>
            <a:rPr lang="uk-UA" sz="1400" kern="1200" dirty="0"/>
            <a:t>;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/>
            <a:t>5)тощо.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4572000" y="512392"/>
        <a:ext cx="4572000" cy="15548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E6C7F-9CE6-4D07-9A37-356649C37A8C}">
      <dsp:nvSpPr>
        <dsp:cNvPr id="0" name=""/>
        <dsp:cNvSpPr/>
      </dsp:nvSpPr>
      <dsp:spPr>
        <a:xfrm>
          <a:off x="0" y="976"/>
          <a:ext cx="9144000" cy="9991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/>
            <a:t>На </a:t>
          </a:r>
          <a:r>
            <a:rPr lang="ru-RU" sz="1600" b="1" kern="1200" dirty="0" err="1"/>
            <a:t>педагогічного</a:t>
          </a:r>
          <a:r>
            <a:rPr lang="ru-RU" sz="1600" b="1" kern="1200" dirty="0"/>
            <a:t> </a:t>
          </a:r>
          <a:r>
            <a:rPr lang="ru-RU" sz="1600" b="1" kern="1200" dirty="0" err="1"/>
            <a:t>працівника</a:t>
          </a:r>
          <a:r>
            <a:rPr lang="ru-RU" sz="1600" b="1" kern="1200" dirty="0"/>
            <a:t> </a:t>
          </a:r>
          <a:r>
            <a:rPr lang="ru-RU" sz="1600" b="1" kern="1200" dirty="0" err="1"/>
            <a:t>оформлюється</a:t>
          </a:r>
          <a:r>
            <a:rPr lang="ru-RU" sz="1600" b="1" kern="1200" dirty="0"/>
            <a:t> </a:t>
          </a:r>
          <a:r>
            <a:rPr lang="ru-RU" sz="1600" b="1" kern="1200" dirty="0" err="1"/>
            <a:t>атестаційний</a:t>
          </a:r>
          <a:r>
            <a:rPr lang="ru-RU" sz="1600" b="1" kern="1200" dirty="0"/>
            <a:t> лист у </a:t>
          </a:r>
          <a:r>
            <a:rPr lang="ru-RU" sz="1600" b="1" kern="1200" dirty="0" err="1"/>
            <a:t>двох</a:t>
          </a:r>
          <a:r>
            <a:rPr lang="ru-RU" sz="1600" b="1" kern="1200" dirty="0"/>
            <a:t> </a:t>
          </a:r>
          <a:r>
            <a:rPr lang="ru-RU" sz="1600" b="1" kern="1200" dirty="0" err="1"/>
            <a:t>примірниках</a:t>
          </a:r>
          <a:r>
            <a:rPr lang="ru-RU" sz="1600" b="1" kern="1200" dirty="0"/>
            <a:t>: 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/>
            <a:t>1)в </a:t>
          </a:r>
          <a:r>
            <a:rPr lang="ru-RU" sz="1600" b="1" kern="1200" dirty="0" err="1"/>
            <a:t>особову</a:t>
          </a:r>
          <a:r>
            <a:rPr lang="ru-RU" sz="1600" b="1" kern="1200" dirty="0"/>
            <a:t> справу;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/>
            <a:t>2)не </a:t>
          </a:r>
          <a:r>
            <a:rPr lang="ru-RU" sz="1600" b="1" kern="1200" dirty="0" err="1"/>
            <a:t>пізніше</a:t>
          </a:r>
          <a:r>
            <a:rPr lang="ru-RU" sz="1600" b="1" kern="1200" dirty="0"/>
            <a:t> </a:t>
          </a:r>
          <a:r>
            <a:rPr lang="ru-RU" sz="1600" b="1" kern="1200" dirty="0" err="1"/>
            <a:t>трьох</a:t>
          </a:r>
          <a:r>
            <a:rPr lang="ru-RU" sz="1600" b="1" kern="1200" dirty="0"/>
            <a:t> </a:t>
          </a:r>
          <a:r>
            <a:rPr lang="ru-RU" sz="1600" b="1" kern="1200" dirty="0" err="1"/>
            <a:t>днів</a:t>
          </a:r>
          <a:r>
            <a:rPr lang="ru-RU" sz="1600" b="1" kern="1200" dirty="0"/>
            <a:t> </a:t>
          </a:r>
          <a:r>
            <a:rPr lang="ru-RU" sz="1600" b="1" kern="1200" dirty="0" err="1"/>
            <a:t>після</a:t>
          </a:r>
          <a:r>
            <a:rPr lang="ru-RU" sz="1600" b="1" kern="1200" dirty="0"/>
            <a:t> </a:t>
          </a:r>
          <a:r>
            <a:rPr lang="ru-RU" sz="1600" b="1" kern="1200" dirty="0" err="1"/>
            <a:t>атестації</a:t>
          </a:r>
          <a:r>
            <a:rPr lang="ru-RU" sz="1600" b="1" kern="1200" dirty="0"/>
            <a:t> </a:t>
          </a:r>
          <a:r>
            <a:rPr lang="ru-RU" sz="1600" b="1" kern="1200" dirty="0" err="1"/>
            <a:t>видається</a:t>
          </a:r>
          <a:r>
            <a:rPr lang="ru-RU" sz="1600" b="1" kern="1200" dirty="0"/>
            <a:t> </a:t>
          </a:r>
          <a:r>
            <a:rPr lang="ru-RU" sz="1600" b="1" kern="1200" dirty="0" err="1"/>
            <a:t>йому</a:t>
          </a:r>
          <a:r>
            <a:rPr lang="ru-RU" sz="1600" b="1" kern="1200" dirty="0"/>
            <a:t> </a:t>
          </a:r>
          <a:r>
            <a:rPr lang="ru-RU" sz="1600" b="1" kern="1200" dirty="0" err="1"/>
            <a:t>під</a:t>
          </a:r>
          <a:r>
            <a:rPr lang="ru-RU" sz="1600" b="1" kern="1200" dirty="0"/>
            <a:t> </a:t>
          </a:r>
          <a:r>
            <a:rPr lang="ru-RU" sz="1600" b="1" kern="1200" dirty="0" err="1"/>
            <a:t>підпис</a:t>
          </a:r>
          <a:r>
            <a:rPr lang="ru-RU" sz="1600" b="1" kern="1200" dirty="0"/>
            <a:t>.</a:t>
          </a:r>
        </a:p>
      </dsp:txBody>
      <dsp:txXfrm>
        <a:off x="0" y="976"/>
        <a:ext cx="9144000" cy="99913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65E24-543C-41D4-815B-5B8936AC5D51}">
      <dsp:nvSpPr>
        <dsp:cNvPr id="0" name=""/>
        <dsp:cNvSpPr/>
      </dsp:nvSpPr>
      <dsp:spPr>
        <a:xfrm>
          <a:off x="3572759" y="1605"/>
          <a:ext cx="5352598" cy="30629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На час </a:t>
          </a:r>
          <a:r>
            <a:rPr lang="ru-RU" sz="2000" kern="1200" dirty="0" err="1"/>
            <a:t>перебування</a:t>
          </a:r>
          <a:r>
            <a:rPr lang="ru-RU" sz="2000" kern="1200" dirty="0"/>
            <a:t> у </a:t>
          </a:r>
          <a:r>
            <a:rPr lang="ru-RU" sz="2000" kern="1200" dirty="0" err="1"/>
            <a:t>відпустці</a:t>
          </a:r>
          <a:r>
            <a:rPr lang="ru-RU" sz="2000" kern="1200" dirty="0"/>
            <a:t> </a:t>
          </a:r>
          <a:r>
            <a:rPr lang="ru-RU" sz="2000" kern="1200" dirty="0" err="1"/>
            <a:t>у</a:t>
          </a:r>
          <a:r>
            <a:rPr lang="ru-RU" sz="2000" kern="1200" dirty="0"/>
            <a:t> </a:t>
          </a:r>
          <a:r>
            <a:rPr lang="ru-RU" sz="2000" kern="1200" dirty="0" err="1"/>
            <a:t>зв'язку</a:t>
          </a:r>
          <a:r>
            <a:rPr lang="ru-RU" sz="2000" kern="1200" dirty="0"/>
            <a:t> </a:t>
          </a:r>
          <a:r>
            <a:rPr lang="ru-RU" sz="2000" kern="1200" dirty="0" err="1"/>
            <a:t>з</a:t>
          </a:r>
          <a:r>
            <a:rPr lang="ru-RU" sz="2000" kern="1200" dirty="0"/>
            <a:t> </a:t>
          </a:r>
          <a:r>
            <a:rPr lang="ru-RU" sz="2000" kern="1200" dirty="0" err="1"/>
            <a:t>вагітністю</a:t>
          </a:r>
          <a:r>
            <a:rPr lang="ru-RU" sz="2000" kern="1200" dirty="0"/>
            <a:t> та пологами, для догляду за </a:t>
          </a:r>
          <a:r>
            <a:rPr lang="ru-RU" sz="2000" kern="1200" dirty="0" err="1"/>
            <a:t>дитиною</a:t>
          </a:r>
          <a:r>
            <a:rPr lang="ru-RU" sz="2000" kern="1200" dirty="0"/>
            <a:t> до </a:t>
          </a:r>
          <a:r>
            <a:rPr lang="ru-RU" sz="2000" kern="1200" dirty="0" err="1"/>
            <a:t>досягнення</a:t>
          </a:r>
          <a:r>
            <a:rPr lang="ru-RU" sz="2000" kern="1200" dirty="0"/>
            <a:t> нею </a:t>
          </a:r>
          <a:r>
            <a:rPr lang="ru-RU" sz="2000" kern="1200" dirty="0" err="1"/>
            <a:t>трирічного</a:t>
          </a:r>
          <a:r>
            <a:rPr lang="ru-RU" sz="2000" kern="1200" dirty="0"/>
            <a:t> </a:t>
          </a:r>
          <a:r>
            <a:rPr lang="ru-RU" sz="2000" kern="1200" dirty="0" err="1"/>
            <a:t>віку</a:t>
          </a:r>
          <a:r>
            <a:rPr lang="ru-RU" sz="2000" kern="1200" dirty="0"/>
            <a:t> (</a:t>
          </a:r>
          <a:r>
            <a:rPr lang="ru-RU" sz="2000" kern="1200" dirty="0" err="1"/>
            <a:t>якщо</a:t>
          </a:r>
          <a:r>
            <a:rPr lang="ru-RU" sz="2000" kern="1200" dirty="0"/>
            <a:t> </a:t>
          </a:r>
          <a:r>
            <a:rPr lang="ru-RU" sz="2000" kern="1200" dirty="0" err="1"/>
            <a:t>дитина</a:t>
          </a:r>
          <a:r>
            <a:rPr lang="ru-RU" sz="2000" kern="1200" dirty="0"/>
            <a:t> </a:t>
          </a:r>
          <a:r>
            <a:rPr lang="ru-RU" sz="2000" kern="1200" dirty="0" err="1"/>
            <a:t>потребує</a:t>
          </a:r>
          <a:r>
            <a:rPr lang="ru-RU" sz="2000" kern="1200" dirty="0"/>
            <a:t> </a:t>
          </a:r>
          <a:r>
            <a:rPr lang="ru-RU" sz="2000" kern="1200" dirty="0" err="1"/>
            <a:t>домашнього</a:t>
          </a:r>
          <a:r>
            <a:rPr lang="ru-RU" sz="2000" kern="1200" dirty="0"/>
            <a:t> догляду - до </a:t>
          </a:r>
          <a:r>
            <a:rPr lang="ru-RU" sz="2000" kern="1200" dirty="0" err="1"/>
            <a:t>досягнення</a:t>
          </a:r>
          <a:r>
            <a:rPr lang="ru-RU" sz="2000" kern="1200" dirty="0"/>
            <a:t> </a:t>
          </a:r>
          <a:r>
            <a:rPr lang="ru-RU" sz="2000" kern="1200" dirty="0" err="1"/>
            <a:t>дитиною</a:t>
          </a:r>
          <a:r>
            <a:rPr lang="ru-RU" sz="2000" kern="1200" dirty="0"/>
            <a:t> </a:t>
          </a:r>
          <a:r>
            <a:rPr lang="ru-RU" sz="2000" kern="1200" dirty="0" err="1"/>
            <a:t>шестирічного</a:t>
          </a:r>
          <a:r>
            <a:rPr lang="ru-RU" sz="2000" kern="1200" dirty="0"/>
            <a:t> </a:t>
          </a:r>
          <a:r>
            <a:rPr lang="ru-RU" sz="2000" kern="1200" dirty="0" err="1"/>
            <a:t>віку</a:t>
          </a:r>
          <a:r>
            <a:rPr lang="ru-RU" sz="2000" kern="1200" dirty="0"/>
            <a:t>) </a:t>
          </a:r>
        </a:p>
      </dsp:txBody>
      <dsp:txXfrm>
        <a:off x="3572759" y="384470"/>
        <a:ext cx="4204004" cy="2297187"/>
      </dsp:txXfrm>
    </dsp:sp>
    <dsp:sp modelId="{F5F8500A-0723-4A87-9CB7-250D4FDB2CF9}">
      <dsp:nvSpPr>
        <dsp:cNvPr id="0" name=""/>
        <dsp:cNvSpPr/>
      </dsp:nvSpPr>
      <dsp:spPr>
        <a:xfrm>
          <a:off x="24" y="3565894"/>
          <a:ext cx="3568399" cy="287660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err="1"/>
            <a:t>Атестація</a:t>
          </a:r>
          <a:r>
            <a:rPr lang="ru-RU" sz="2400" kern="1200" dirty="0"/>
            <a:t>  </a:t>
          </a:r>
          <a:r>
            <a:rPr lang="ru-RU" sz="2400" kern="1200" dirty="0" err="1"/>
            <a:t>може</a:t>
          </a:r>
          <a:r>
            <a:rPr lang="ru-RU" sz="2400" kern="1200" dirty="0"/>
            <a:t> бути перенесена на один </a:t>
          </a:r>
          <a:r>
            <a:rPr lang="ru-RU" sz="2400" kern="1200" dirty="0" err="1"/>
            <a:t>рік</a:t>
          </a:r>
          <a:r>
            <a:rPr lang="ru-RU" sz="2400" kern="1200" dirty="0"/>
            <a:t>.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/>
            <a:t>До </a:t>
          </a:r>
          <a:r>
            <a:rPr lang="ru-RU" sz="2400" kern="1200" dirty="0" err="1"/>
            <a:t>наступної</a:t>
          </a:r>
          <a:r>
            <a:rPr lang="ru-RU" sz="2400" kern="1200" dirty="0"/>
            <a:t> </a:t>
          </a:r>
          <a:r>
            <a:rPr lang="ru-RU" sz="2400" kern="1200" dirty="0" err="1"/>
            <a:t>чергової</a:t>
          </a:r>
          <a:r>
            <a:rPr lang="ru-RU" sz="2400" kern="1200" dirty="0"/>
            <a:t> </a:t>
          </a:r>
          <a:r>
            <a:rPr lang="ru-RU" sz="2400" kern="1200" dirty="0" err="1"/>
            <a:t>атестації</a:t>
          </a:r>
          <a:r>
            <a:rPr lang="ru-RU" sz="2400" kern="1200" dirty="0"/>
            <a:t> </a:t>
          </a:r>
          <a:r>
            <a:rPr lang="ru-RU" sz="2400" kern="1200" dirty="0" err="1"/>
            <a:t>зберігаються</a:t>
          </a:r>
          <a:r>
            <a:rPr lang="ru-RU" sz="2400" kern="1200" dirty="0"/>
            <a:t> </a:t>
          </a:r>
          <a:r>
            <a:rPr lang="ru-RU" sz="2400" kern="1200" dirty="0" err="1"/>
            <a:t>кваліфікаційні</a:t>
          </a:r>
          <a:r>
            <a:rPr lang="ru-RU" sz="2400" kern="1200" dirty="0"/>
            <a:t> </a:t>
          </a:r>
          <a:r>
            <a:rPr lang="ru-RU" sz="2400" kern="1200" dirty="0" err="1"/>
            <a:t>категорії</a:t>
          </a:r>
          <a:r>
            <a:rPr lang="ru-RU" sz="2400" kern="1200" dirty="0"/>
            <a:t>, </a:t>
          </a:r>
          <a:r>
            <a:rPr lang="ru-RU" sz="2400" kern="1200" dirty="0" err="1"/>
            <a:t>педагогічні</a:t>
          </a:r>
          <a:r>
            <a:rPr lang="ru-RU" sz="2400" kern="1200" dirty="0"/>
            <a:t> </a:t>
          </a:r>
          <a:r>
            <a:rPr lang="ru-RU" sz="2400" kern="1200" dirty="0" err="1"/>
            <a:t>звання</a:t>
          </a:r>
          <a:r>
            <a:rPr lang="ru-RU" sz="2400" kern="1200" dirty="0"/>
            <a:t>.</a:t>
          </a:r>
        </a:p>
      </dsp:txBody>
      <dsp:txXfrm>
        <a:off x="140448" y="3706318"/>
        <a:ext cx="3287551" cy="2595753"/>
      </dsp:txXfrm>
    </dsp:sp>
    <dsp:sp modelId="{C64A7671-2CAD-450A-B84F-D7D30DD97597}">
      <dsp:nvSpPr>
        <dsp:cNvPr id="0" name=""/>
        <dsp:cNvSpPr/>
      </dsp:nvSpPr>
      <dsp:spPr>
        <a:xfrm>
          <a:off x="3572759" y="3417116"/>
          <a:ext cx="5352598" cy="29566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13243618"/>
            <a:satOff val="-16747"/>
            <a:lumOff val="-432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13243618"/>
              <a:satOff val="-16747"/>
              <a:lumOff val="-43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2000" kern="1200" dirty="0"/>
            <a:t>У </a:t>
          </a:r>
          <a:r>
            <a:rPr lang="ru-RU" sz="2000" kern="1200" dirty="0" err="1"/>
            <a:t>випадку</a:t>
          </a:r>
          <a:r>
            <a:rPr lang="ru-RU" sz="2000" kern="1200" dirty="0"/>
            <a:t> </a:t>
          </a:r>
          <a:r>
            <a:rPr lang="ru-RU" sz="2000" kern="1200" dirty="0" err="1"/>
            <a:t>тривалої</a:t>
          </a:r>
          <a:r>
            <a:rPr lang="ru-RU" sz="2000" kern="1200" dirty="0"/>
            <a:t> </a:t>
          </a:r>
          <a:r>
            <a:rPr lang="ru-RU" sz="2000" kern="1200" dirty="0" err="1"/>
            <a:t>тимчасової</a:t>
          </a:r>
          <a:r>
            <a:rPr lang="ru-RU" sz="2000" kern="1200" dirty="0"/>
            <a:t> </a:t>
          </a:r>
          <a:r>
            <a:rPr lang="ru-RU" sz="2000" kern="1200" dirty="0" err="1"/>
            <a:t>непрацездатності</a:t>
          </a:r>
          <a:r>
            <a:rPr lang="ru-RU" sz="2000" kern="1200" dirty="0"/>
            <a:t> </a:t>
          </a:r>
          <a:r>
            <a:rPr lang="ru-RU" sz="2000" kern="1200" dirty="0" err="1"/>
            <a:t>або</a:t>
          </a:r>
          <a:r>
            <a:rPr lang="ru-RU" sz="2000" kern="1200" dirty="0"/>
            <a:t> при </a:t>
          </a:r>
          <a:r>
            <a:rPr lang="ru-RU" sz="2000" kern="1200" dirty="0" err="1"/>
            <a:t>переході</a:t>
          </a:r>
          <a:r>
            <a:rPr lang="ru-RU" sz="2000" kern="1200" dirty="0"/>
            <a:t> </a:t>
          </a:r>
          <a:r>
            <a:rPr lang="ru-RU" sz="2000" kern="1200" dirty="0" err="1"/>
            <a:t>працівника</a:t>
          </a:r>
          <a:r>
            <a:rPr lang="ru-RU" sz="2000" kern="1200" dirty="0"/>
            <a:t> у </a:t>
          </a:r>
          <a:r>
            <a:rPr lang="ru-RU" sz="2000" kern="1200" dirty="0" err="1"/>
            <a:t>рік</a:t>
          </a:r>
          <a:r>
            <a:rPr lang="ru-RU" sz="2000" kern="1200" dirty="0"/>
            <a:t> </a:t>
          </a:r>
          <a:r>
            <a:rPr lang="ru-RU" sz="2000" kern="1200" dirty="0" err="1"/>
            <a:t>проведення</a:t>
          </a:r>
          <a:r>
            <a:rPr lang="ru-RU" sz="2000" kern="1200" dirty="0"/>
            <a:t> </a:t>
          </a:r>
          <a:r>
            <a:rPr lang="ru-RU" sz="2000" kern="1200" dirty="0" err="1"/>
            <a:t>чергової</a:t>
          </a:r>
          <a:r>
            <a:rPr lang="ru-RU" sz="2000" kern="1200" dirty="0"/>
            <a:t> </a:t>
          </a:r>
          <a:r>
            <a:rPr lang="ru-RU" sz="2000" kern="1200" dirty="0" err="1"/>
            <a:t>атестації</a:t>
          </a:r>
          <a:r>
            <a:rPr lang="ru-RU" sz="2000" kern="1200" dirty="0"/>
            <a:t> на роботу до </a:t>
          </a:r>
          <a:r>
            <a:rPr lang="ru-RU" sz="2000" kern="1200" dirty="0" err="1"/>
            <a:t>іншого</a:t>
          </a:r>
          <a:r>
            <a:rPr lang="ru-RU" sz="2000" kern="1200" dirty="0"/>
            <a:t> </a:t>
          </a:r>
          <a:r>
            <a:rPr lang="ru-RU" sz="2000" kern="1200" dirty="0" err="1"/>
            <a:t>навчального</a:t>
          </a:r>
          <a:r>
            <a:rPr lang="ru-RU" sz="2000" kern="1200" dirty="0"/>
            <a:t> закладу та </a:t>
          </a:r>
          <a:r>
            <a:rPr lang="ru-RU" sz="2000" kern="1200" dirty="0" err="1"/>
            <a:t>з</a:t>
          </a:r>
          <a:r>
            <a:rPr lang="ru-RU" sz="2000" kern="1200" dirty="0"/>
            <a:t> </a:t>
          </a:r>
          <a:r>
            <a:rPr lang="ru-RU" sz="2000" kern="1200" dirty="0" err="1"/>
            <a:t>інших</a:t>
          </a:r>
          <a:r>
            <a:rPr lang="ru-RU" sz="2000" kern="1200" dirty="0"/>
            <a:t> </a:t>
          </a:r>
          <a:r>
            <a:rPr lang="ru-RU" sz="2000" kern="1200" dirty="0" err="1"/>
            <a:t>поважних</a:t>
          </a:r>
          <a:r>
            <a:rPr lang="ru-RU" sz="2000" kern="1200" dirty="0"/>
            <a:t> причин</a:t>
          </a:r>
        </a:p>
      </dsp:txBody>
      <dsp:txXfrm>
        <a:off x="3572759" y="3786698"/>
        <a:ext cx="4243851" cy="2217494"/>
      </dsp:txXfrm>
    </dsp:sp>
    <dsp:sp modelId="{48C49F75-5A71-4E5A-87AD-3E1A538B34D9}">
      <dsp:nvSpPr>
        <dsp:cNvPr id="0" name=""/>
        <dsp:cNvSpPr/>
      </dsp:nvSpPr>
      <dsp:spPr>
        <a:xfrm>
          <a:off x="24" y="0"/>
          <a:ext cx="3568399" cy="3153547"/>
        </a:xfrm>
        <a:prstGeom prst="roundRect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/>
            <a:t>Зберігаються</a:t>
          </a:r>
          <a:r>
            <a:rPr lang="ru-RU" sz="2400" kern="1200" dirty="0"/>
            <a:t> </a:t>
          </a:r>
          <a:r>
            <a:rPr lang="ru-RU" sz="2400" kern="1200" dirty="0" err="1"/>
            <a:t>кваліфікаційні</a:t>
          </a:r>
          <a:r>
            <a:rPr lang="ru-RU" sz="2400" kern="1200" dirty="0"/>
            <a:t> </a:t>
          </a:r>
          <a:r>
            <a:rPr lang="ru-RU" sz="2400" kern="1200" dirty="0" err="1"/>
            <a:t>категорії</a:t>
          </a:r>
          <a:r>
            <a:rPr lang="ru-RU" sz="2400" kern="1200" dirty="0"/>
            <a:t> , </a:t>
          </a:r>
          <a:r>
            <a:rPr lang="ru-RU" sz="2400" kern="1200" dirty="0" err="1"/>
            <a:t>педагогічні</a:t>
          </a:r>
          <a:r>
            <a:rPr lang="ru-RU" sz="2400" kern="1200" dirty="0"/>
            <a:t> </a:t>
          </a:r>
          <a:r>
            <a:rPr lang="ru-RU" sz="2400" kern="1200" dirty="0" err="1"/>
            <a:t>звання</a:t>
          </a:r>
          <a:r>
            <a:rPr lang="ru-RU" sz="2400" kern="1200" dirty="0"/>
            <a:t>. Час </a:t>
          </a:r>
          <a:r>
            <a:rPr lang="ru-RU" sz="2400" kern="1200" dirty="0" err="1"/>
            <a:t>перебування</a:t>
          </a:r>
          <a:r>
            <a:rPr lang="ru-RU" sz="2400" kern="1200" dirty="0"/>
            <a:t> у таких </a:t>
          </a:r>
          <a:r>
            <a:rPr lang="ru-RU" sz="2400" kern="1200" dirty="0" err="1"/>
            <a:t>відпустках</a:t>
          </a:r>
          <a:r>
            <a:rPr lang="ru-RU" sz="2400" kern="1200" dirty="0"/>
            <a:t> не </a:t>
          </a:r>
          <a:r>
            <a:rPr lang="ru-RU" sz="2400" kern="1200" dirty="0" err="1"/>
            <a:t>враховується</a:t>
          </a:r>
          <a:r>
            <a:rPr lang="ru-RU" sz="2400" kern="1200" dirty="0"/>
            <a:t> при </a:t>
          </a:r>
          <a:r>
            <a:rPr lang="ru-RU" sz="2400" kern="1200" dirty="0" err="1"/>
            <a:t>визначенні</a:t>
          </a:r>
          <a:r>
            <a:rPr lang="ru-RU" sz="2400" kern="1200" dirty="0"/>
            <a:t> строку </a:t>
          </a:r>
          <a:r>
            <a:rPr lang="ru-RU" sz="2400" kern="1200" dirty="0" err="1"/>
            <a:t>чергової</a:t>
          </a:r>
          <a:r>
            <a:rPr lang="ru-RU" sz="2400" kern="1200" dirty="0"/>
            <a:t> </a:t>
          </a:r>
          <a:r>
            <a:rPr lang="ru-RU" sz="2400" kern="1200" dirty="0" err="1"/>
            <a:t>атестації</a:t>
          </a:r>
          <a:r>
            <a:rPr lang="ru-RU" sz="2400" kern="1200" dirty="0"/>
            <a:t>.</a:t>
          </a:r>
        </a:p>
      </dsp:txBody>
      <dsp:txXfrm>
        <a:off x="153967" y="153943"/>
        <a:ext cx="3260513" cy="284566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BB024-06E0-4528-A36F-2B0DC338B055}">
      <dsp:nvSpPr>
        <dsp:cNvPr id="0" name=""/>
        <dsp:cNvSpPr/>
      </dsp:nvSpPr>
      <dsp:spPr>
        <a:xfrm>
          <a:off x="3514736" y="837"/>
          <a:ext cx="5272105" cy="32649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/>
            <a:t>Поєднання</a:t>
          </a:r>
          <a:r>
            <a:rPr lang="ru-RU" sz="2000" kern="1200" dirty="0"/>
            <a:t> </a:t>
          </a:r>
          <a:r>
            <a:rPr lang="ru-RU" sz="2000" kern="1200" dirty="0" err="1"/>
            <a:t>роботи</a:t>
          </a:r>
          <a:r>
            <a:rPr lang="ru-RU" sz="2000" kern="1200" dirty="0"/>
            <a:t> </a:t>
          </a:r>
          <a:r>
            <a:rPr lang="ru-RU" sz="2000" kern="1200" dirty="0" err="1"/>
            <a:t>з</a:t>
          </a:r>
          <a:r>
            <a:rPr lang="ru-RU" sz="2000" kern="1200" dirty="0"/>
            <a:t> </a:t>
          </a:r>
          <a:r>
            <a:rPr lang="ru-RU" sz="2000" kern="1200" dirty="0" err="1"/>
            <a:t>навчанням</a:t>
          </a:r>
          <a:r>
            <a:rPr lang="ru-RU" sz="2000" kern="1200" dirty="0"/>
            <a:t> у </a:t>
          </a:r>
          <a:r>
            <a:rPr lang="ru-RU" sz="2000" kern="1200" dirty="0" err="1"/>
            <a:t>вищих</a:t>
          </a:r>
          <a:r>
            <a:rPr lang="ru-RU" sz="2000" kern="1200" dirty="0"/>
            <a:t> </a:t>
          </a:r>
          <a:r>
            <a:rPr lang="ru-RU" sz="2000" kern="1200" dirty="0" err="1"/>
            <a:t>навчальних</a:t>
          </a:r>
          <a:r>
            <a:rPr lang="ru-RU" sz="2000" kern="1200" dirty="0"/>
            <a:t> закладах за </a:t>
          </a:r>
          <a:r>
            <a:rPr lang="ru-RU" sz="2000" kern="1200" dirty="0" err="1"/>
            <a:t>напрямами</a:t>
          </a:r>
          <a:r>
            <a:rPr lang="ru-RU" sz="2000" kern="1200" dirty="0"/>
            <a:t> (</a:t>
          </a:r>
          <a:r>
            <a:rPr lang="ru-RU" sz="2000" kern="1200" dirty="0" err="1"/>
            <a:t>спеціальностями</a:t>
          </a:r>
          <a:r>
            <a:rPr lang="ru-RU" sz="2000" kern="1200" dirty="0"/>
            <a:t>) </a:t>
          </a:r>
          <a:r>
            <a:rPr lang="ru-RU" sz="2000" kern="1200" dirty="0" err="1"/>
            <a:t>педагогічного</a:t>
          </a:r>
          <a:r>
            <a:rPr lang="ru-RU" sz="2000" kern="1200" dirty="0"/>
            <a:t> </a:t>
          </a:r>
          <a:r>
            <a:rPr lang="ru-RU" sz="2000" kern="1200" dirty="0" err="1"/>
            <a:t>профілю</a:t>
          </a:r>
          <a:endParaRPr lang="ru-RU" sz="2000" kern="1200" dirty="0"/>
        </a:p>
      </dsp:txBody>
      <dsp:txXfrm>
        <a:off x="3514736" y="408952"/>
        <a:ext cx="4047762" cy="2448687"/>
      </dsp:txXfrm>
    </dsp:sp>
    <dsp:sp modelId="{9ED54D98-2999-4AA1-B0A0-7F1BAD62E31C}">
      <dsp:nvSpPr>
        <dsp:cNvPr id="0" name=""/>
        <dsp:cNvSpPr/>
      </dsp:nvSpPr>
      <dsp:spPr>
        <a:xfrm>
          <a:off x="0" y="837"/>
          <a:ext cx="3514736" cy="32649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/>
            <a:t>За  </a:t>
          </a:r>
          <a:r>
            <a:rPr lang="ru-RU" sz="2400" kern="1200" dirty="0" err="1"/>
            <a:t>згодою</a:t>
          </a:r>
          <a:r>
            <a:rPr lang="ru-RU" sz="2400" kern="1200" dirty="0"/>
            <a:t> </a:t>
          </a:r>
          <a:r>
            <a:rPr lang="ru-RU" sz="2400" kern="1200" dirty="0" err="1"/>
            <a:t>може</a:t>
          </a:r>
          <a:r>
            <a:rPr lang="ru-RU" sz="2400" kern="1200" dirty="0"/>
            <a:t> бути </a:t>
          </a:r>
          <a:r>
            <a:rPr lang="ru-RU" sz="2400" kern="1200" dirty="0" err="1"/>
            <a:t>відстрочена</a:t>
          </a:r>
          <a:r>
            <a:rPr lang="ru-RU" sz="2400" kern="1200" dirty="0"/>
            <a:t> до </a:t>
          </a:r>
          <a:r>
            <a:rPr lang="ru-RU" sz="2400" kern="1200" dirty="0" err="1"/>
            <a:t>закінчення</a:t>
          </a:r>
          <a:r>
            <a:rPr lang="ru-RU" sz="2400" kern="1200" dirty="0"/>
            <a:t> </a:t>
          </a:r>
          <a:r>
            <a:rPr lang="ru-RU" sz="2400" kern="1200" dirty="0" err="1"/>
            <a:t>навчання</a:t>
          </a:r>
          <a:r>
            <a:rPr lang="ru-RU" sz="2400" kern="1200" dirty="0"/>
            <a:t>.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err="1"/>
            <a:t>Присвоєні</a:t>
          </a:r>
          <a:r>
            <a:rPr lang="ru-RU" sz="2400" kern="1200" dirty="0"/>
            <a:t> </a:t>
          </a:r>
          <a:r>
            <a:rPr lang="ru-RU" sz="2400" kern="1200" dirty="0" err="1"/>
            <a:t>кваліфікаційні</a:t>
          </a:r>
          <a:r>
            <a:rPr lang="ru-RU" sz="2400" kern="1200" dirty="0"/>
            <a:t> </a:t>
          </a:r>
          <a:r>
            <a:rPr lang="ru-RU" sz="2400" kern="1200" dirty="0" err="1"/>
            <a:t>категорії</a:t>
          </a:r>
          <a:r>
            <a:rPr lang="ru-RU" sz="2400" kern="1200" dirty="0"/>
            <a:t> та </a:t>
          </a:r>
          <a:r>
            <a:rPr lang="ru-RU" sz="2400" kern="1200" dirty="0" err="1"/>
            <a:t>педагогічні</a:t>
          </a:r>
          <a:r>
            <a:rPr lang="ru-RU" sz="2400" kern="1200" dirty="0"/>
            <a:t> </a:t>
          </a:r>
          <a:r>
            <a:rPr lang="ru-RU" sz="2400" kern="1200" dirty="0" err="1"/>
            <a:t>звання</a:t>
          </a:r>
          <a:r>
            <a:rPr lang="ru-RU" sz="2400" kern="1200" dirty="0"/>
            <a:t> </a:t>
          </a:r>
          <a:r>
            <a:rPr lang="ru-RU" sz="2400" kern="1200" dirty="0" err="1"/>
            <a:t>зберігаються</a:t>
          </a:r>
          <a:r>
            <a:rPr lang="ru-RU" sz="2400" kern="1200" dirty="0"/>
            <a:t> до </a:t>
          </a:r>
          <a:r>
            <a:rPr lang="ru-RU" sz="2400" kern="1200" dirty="0" err="1"/>
            <a:t>чергової</a:t>
          </a:r>
          <a:r>
            <a:rPr lang="ru-RU" sz="2400" kern="1200" dirty="0"/>
            <a:t> </a:t>
          </a:r>
          <a:r>
            <a:rPr lang="ru-RU" sz="2400" kern="1200" dirty="0" err="1"/>
            <a:t>атестації</a:t>
          </a:r>
          <a:r>
            <a:rPr lang="ru-RU" sz="2400" kern="1200" dirty="0"/>
            <a:t>.</a:t>
          </a:r>
        </a:p>
      </dsp:txBody>
      <dsp:txXfrm>
        <a:off x="159380" y="160217"/>
        <a:ext cx="3195976" cy="2946156"/>
      </dsp:txXfrm>
    </dsp:sp>
    <dsp:sp modelId="{FEDD95D0-0A16-4532-A6C2-75737140D9CD}">
      <dsp:nvSpPr>
        <dsp:cNvPr id="0" name=""/>
        <dsp:cNvSpPr/>
      </dsp:nvSpPr>
      <dsp:spPr>
        <a:xfrm>
          <a:off x="3514736" y="3592245"/>
          <a:ext cx="5272105" cy="32649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10892177"/>
            <a:satOff val="-57311"/>
            <a:lumOff val="205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10892177"/>
              <a:satOff val="-57311"/>
              <a:lumOff val="20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/>
            <a:t>Працівники</a:t>
          </a:r>
          <a:r>
            <a:rPr lang="ru-RU" sz="2000" kern="1200" dirty="0"/>
            <a:t>, </a:t>
          </a:r>
          <a:r>
            <a:rPr lang="ru-RU" sz="2000" kern="1200" dirty="0" err="1"/>
            <a:t>які</a:t>
          </a:r>
          <a:r>
            <a:rPr lang="ru-RU" sz="2000" kern="1200" dirty="0"/>
            <a:t> перервали роботу на </a:t>
          </a:r>
          <a:r>
            <a:rPr lang="ru-RU" sz="2000" kern="1200" dirty="0" err="1"/>
            <a:t>педагогічній</a:t>
          </a:r>
          <a:r>
            <a:rPr lang="ru-RU" sz="2000" kern="1200" dirty="0"/>
            <a:t> </a:t>
          </a:r>
          <a:r>
            <a:rPr lang="ru-RU" sz="2000" kern="1200" dirty="0" err="1"/>
            <a:t>посаді</a:t>
          </a:r>
          <a:r>
            <a:rPr lang="ru-RU" sz="2000" kern="1200" dirty="0"/>
            <a:t> (</a:t>
          </a:r>
          <a:r>
            <a:rPr lang="ru-RU" sz="2000" kern="1200" dirty="0" err="1"/>
            <a:t>незалежно</a:t>
          </a:r>
          <a:r>
            <a:rPr lang="ru-RU" sz="2000" kern="1200" dirty="0"/>
            <a:t> </a:t>
          </a:r>
          <a:r>
            <a:rPr lang="ru-RU" sz="2000" kern="1200" dirty="0" err="1"/>
            <a:t>від</a:t>
          </a:r>
          <a:r>
            <a:rPr lang="ru-RU" sz="2000" kern="1200" dirty="0"/>
            <a:t> </a:t>
          </a:r>
          <a:r>
            <a:rPr lang="ru-RU" sz="2000" kern="1200" dirty="0" err="1"/>
            <a:t>тривалості</a:t>
          </a:r>
          <a:r>
            <a:rPr lang="ru-RU" sz="2000" kern="1200" dirty="0"/>
            <a:t> перерви у </a:t>
          </a:r>
          <a:r>
            <a:rPr lang="ru-RU" sz="2000" kern="1200" dirty="0" err="1"/>
            <a:t>роботі</a:t>
          </a:r>
          <a:r>
            <a:rPr lang="ru-RU" sz="2000" kern="1200" dirty="0"/>
            <a:t>).</a:t>
          </a:r>
        </a:p>
      </dsp:txBody>
      <dsp:txXfrm>
        <a:off x="3514736" y="4000360"/>
        <a:ext cx="4047762" cy="2448687"/>
      </dsp:txXfrm>
    </dsp:sp>
    <dsp:sp modelId="{E20F537A-D427-4666-A86C-7439C32CBF76}">
      <dsp:nvSpPr>
        <dsp:cNvPr id="0" name=""/>
        <dsp:cNvSpPr/>
      </dsp:nvSpPr>
      <dsp:spPr>
        <a:xfrm>
          <a:off x="0" y="3592245"/>
          <a:ext cx="3514736" cy="3264916"/>
        </a:xfrm>
        <a:prstGeom prst="roundRect">
          <a:avLst/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/>
            <a:t>Зберігаються</a:t>
          </a:r>
          <a:r>
            <a:rPr lang="ru-RU" sz="2000" kern="1200" dirty="0"/>
            <a:t> </a:t>
          </a:r>
          <a:r>
            <a:rPr lang="ru-RU" sz="2000" kern="1200" dirty="0" err="1"/>
            <a:t>присвоєні</a:t>
          </a:r>
          <a:r>
            <a:rPr lang="ru-RU" sz="2000" kern="1200" dirty="0"/>
            <a:t> за результатами </a:t>
          </a:r>
          <a:r>
            <a:rPr lang="ru-RU" sz="2000" kern="1200" dirty="0" err="1"/>
            <a:t>останньої</a:t>
          </a:r>
          <a:r>
            <a:rPr lang="ru-RU" sz="2000" kern="1200" dirty="0"/>
            <a:t> </a:t>
          </a:r>
          <a:r>
            <a:rPr lang="ru-RU" sz="2000" kern="1200" dirty="0" err="1"/>
            <a:t>атестації</a:t>
          </a:r>
          <a:r>
            <a:rPr lang="ru-RU" sz="2000" kern="1200" dirty="0"/>
            <a:t> </a:t>
          </a:r>
          <a:r>
            <a:rPr lang="ru-RU" sz="2000" kern="1200" dirty="0" err="1"/>
            <a:t>кваліфікаційні</a:t>
          </a:r>
          <a:r>
            <a:rPr lang="ru-RU" sz="2000" kern="1200" dirty="0"/>
            <a:t> </a:t>
          </a:r>
          <a:r>
            <a:rPr lang="ru-RU" sz="2000" kern="1200" dirty="0" err="1"/>
            <a:t>категорії</a:t>
          </a:r>
          <a:r>
            <a:rPr lang="ru-RU" sz="2000" kern="1200" dirty="0"/>
            <a:t> та </a:t>
          </a:r>
          <a:r>
            <a:rPr lang="ru-RU" sz="2000" kern="1200" dirty="0" err="1"/>
            <a:t>педагогічні</a:t>
          </a:r>
          <a:r>
            <a:rPr lang="ru-RU" sz="2000" kern="1200" dirty="0"/>
            <a:t> </a:t>
          </a:r>
          <a:r>
            <a:rPr lang="ru-RU" sz="2000" kern="1200" dirty="0" err="1"/>
            <a:t>звання</a:t>
          </a:r>
          <a:r>
            <a:rPr lang="ru-RU" sz="2000" kern="1200" dirty="0"/>
            <a:t>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/>
            <a:t>Атестація</a:t>
          </a:r>
          <a:r>
            <a:rPr lang="ru-RU" sz="2000" kern="1200" dirty="0"/>
            <a:t>  </a:t>
          </a:r>
          <a:r>
            <a:rPr lang="ru-RU" sz="2000" kern="1200" dirty="0" err="1"/>
            <a:t>здійснюється</a:t>
          </a:r>
          <a:r>
            <a:rPr lang="ru-RU" sz="2000" kern="1200" dirty="0"/>
            <a:t> не </a:t>
          </a:r>
          <a:r>
            <a:rPr lang="ru-RU" sz="2000" kern="1200" dirty="0" err="1"/>
            <a:t>пізніше</a:t>
          </a:r>
          <a:r>
            <a:rPr lang="ru-RU" sz="2000" kern="1200" dirty="0"/>
            <a:t> </a:t>
          </a:r>
          <a:r>
            <a:rPr lang="ru-RU" sz="2000" kern="1200" dirty="0" err="1"/>
            <a:t>ніж</a:t>
          </a:r>
          <a:r>
            <a:rPr lang="ru-RU" sz="2000" kern="1200" dirty="0"/>
            <a:t> через два роки </a:t>
          </a:r>
          <a:r>
            <a:rPr lang="ru-RU" sz="2000" kern="1200" dirty="0" err="1"/>
            <a:t>після</a:t>
          </a:r>
          <a:r>
            <a:rPr lang="ru-RU" sz="2000" kern="1200" dirty="0"/>
            <a:t> </a:t>
          </a:r>
          <a:r>
            <a:rPr lang="ru-RU" sz="2000" kern="1200" dirty="0" err="1"/>
            <a:t>прийняття</a:t>
          </a:r>
          <a:r>
            <a:rPr lang="ru-RU" sz="2000" kern="1200" dirty="0"/>
            <a:t> на роботу.</a:t>
          </a:r>
        </a:p>
      </dsp:txBody>
      <dsp:txXfrm>
        <a:off x="159380" y="3751625"/>
        <a:ext cx="3195976" cy="2946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svita.ua/legislation/law/223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   		Бали ставимо не тільки ми, але і нам. Від того який бал ми з вами отримуємо великою мірою залежить ставлення дитини до навчання. Тому кожний справжній вчитель використовує весь можливий арсенал педагогіки, психології і дидактики для самовдосконалення своєї особистості, і сприяє становленню нового покоління здатного іти далі і бути кращими ніж ми.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878684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8929718" cy="647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878684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885828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878684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Відповідно до Закону України </a:t>
            </a:r>
            <a:r>
              <a:rPr lang="uk-UA" dirty="0" err="1" smtClean="0"/>
              <a:t>“Про</a:t>
            </a:r>
            <a:r>
              <a:rPr lang="uk-UA" dirty="0" smtClean="0"/>
              <a:t> </a:t>
            </a:r>
            <a:r>
              <a:rPr lang="uk-UA" dirty="0" err="1" smtClean="0"/>
              <a:t>освіту”</a:t>
            </a:r>
            <a:r>
              <a:rPr lang="uk-UA" dirty="0" smtClean="0"/>
              <a:t> (четверта частина статті 54), 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статті</a:t>
            </a:r>
            <a:r>
              <a:rPr lang="ru-RU" dirty="0" smtClean="0"/>
              <a:t> 27 Закону </a:t>
            </a:r>
            <a:r>
              <a:rPr lang="ru-RU" dirty="0" err="1" smtClean="0"/>
              <a:t>України</a:t>
            </a:r>
            <a:r>
              <a:rPr lang="ru-RU" dirty="0" smtClean="0"/>
              <a:t> "</a:t>
            </a:r>
            <a:r>
              <a:rPr lang="ru-RU" dirty="0" smtClean="0">
                <a:hlinkClick r:id="rId2"/>
              </a:rPr>
              <a:t>Про </a:t>
            </a:r>
            <a:r>
              <a:rPr lang="ru-RU" dirty="0" err="1" smtClean="0">
                <a:hlinkClick r:id="rId2"/>
              </a:rPr>
              <a:t>загальну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середню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освіту</a:t>
            </a:r>
            <a:r>
              <a:rPr lang="ru-RU" dirty="0" smtClean="0"/>
              <a:t>"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цілеспрямованого</a:t>
            </a:r>
            <a:r>
              <a:rPr lang="ru-RU" dirty="0" smtClean="0"/>
              <a:t> </a:t>
            </a:r>
            <a:r>
              <a:rPr lang="ru-RU" dirty="0" err="1" smtClean="0"/>
              <a:t>безперервного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компетентності</a:t>
            </a:r>
            <a:r>
              <a:rPr lang="ru-RU" dirty="0" smtClean="0"/>
              <a:t> </a:t>
            </a:r>
            <a:r>
              <a:rPr lang="ru-RU" dirty="0" err="1" smtClean="0"/>
              <a:t>педагогічних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, росту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майстерності</a:t>
            </a:r>
            <a:r>
              <a:rPr lang="ru-RU" dirty="0" smtClean="0"/>
              <a:t> </a:t>
            </a:r>
            <a:r>
              <a:rPr lang="uk-UA" dirty="0" smtClean="0"/>
              <a:t>.</a:t>
            </a:r>
            <a:endParaRPr lang="ru-RU" dirty="0" smtClean="0"/>
          </a:p>
          <a:p>
            <a:pPr algn="just"/>
            <a:r>
              <a:rPr lang="uk-UA" dirty="0" smtClean="0"/>
              <a:t>Згідно з Типовим положенням про атестацію педагогічних працівників України, затвердженим наказом Міністерства освіти України від 06 жовтня 2010 року №930 </a:t>
            </a:r>
            <a:r>
              <a:rPr lang="uk-UA" dirty="0" smtClean="0"/>
              <a:t>(зі змінами)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85728"/>
          <a:ext cx="7467600" cy="6188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878684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878684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"/>
          <a:ext cx="878684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714356"/>
          <a:ext cx="7467600" cy="5759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7721600" y="785794"/>
            <a:ext cx="1422400" cy="2214578"/>
          </a:xfrm>
          <a:prstGeom prst="vertic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Вивчена педагогічна діяльність особи , яка атестується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0" y="5857892"/>
          <a:ext cx="9144000" cy="1000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8929718" cy="647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1068</Words>
  <Application>Microsoft Office PowerPoint</Application>
  <PresentationFormat>Экран (4:3)</PresentationFormat>
  <Paragraphs>137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Організаційно-педагогічна діяльність керівника загальноосвітнього навчального закладу  щодо атестації педкадрів</dc:title>
  <dc:creator>Admin</dc:creator>
  <cp:lastModifiedBy>Вчитель</cp:lastModifiedBy>
  <cp:revision>9</cp:revision>
  <dcterms:created xsi:type="dcterms:W3CDTF">2013-01-23T08:39:45Z</dcterms:created>
  <dcterms:modified xsi:type="dcterms:W3CDTF">2013-10-09T06:08:47Z</dcterms:modified>
</cp:coreProperties>
</file>